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33" r:id="rId13"/>
    <p:sldId id="264" r:id="rId14"/>
    <p:sldId id="266" r:id="rId15"/>
    <p:sldId id="265" r:id="rId16"/>
    <p:sldId id="276" r:id="rId17"/>
    <p:sldId id="303" r:id="rId18"/>
    <p:sldId id="334"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C22230-26CD-4D09-8074-9AE6BC2EF0D3}" v="17" dt="2025-05-10T22:38:39.04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5201" autoAdjust="0"/>
  </p:normalViewPr>
  <p:slideViewPr>
    <p:cSldViewPr snapToGrid="0" snapToObjects="1">
      <p:cViewPr varScale="1">
        <p:scale>
          <a:sx n="82" d="100"/>
          <a:sy n="82" d="100"/>
        </p:scale>
        <p:origin x="67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41F922-FDF3-44A8-AF72-088238C0665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6636889-086E-4019-97E8-D47F64F99698}">
      <dgm:prSet/>
      <dgm:spPr/>
      <dgm:t>
        <a:bodyPr/>
        <a:lstStyle/>
        <a:p>
          <a:pPr>
            <a:defRPr cap="all"/>
          </a:pPr>
          <a:r>
            <a:rPr lang="en-US"/>
            <a:t>Executive Summary</a:t>
          </a:r>
        </a:p>
      </dgm:t>
    </dgm:pt>
    <dgm:pt modelId="{94F67E89-CD5E-476F-B34E-AF51BCA91001}" type="parTrans" cxnId="{A554DF71-72ED-444B-BA58-8A19E130D6D6}">
      <dgm:prSet/>
      <dgm:spPr/>
      <dgm:t>
        <a:bodyPr/>
        <a:lstStyle/>
        <a:p>
          <a:endParaRPr lang="en-US"/>
        </a:p>
      </dgm:t>
    </dgm:pt>
    <dgm:pt modelId="{81A8C8A9-B1C7-4CC5-A8D5-6DA4D4CD8F79}" type="sibTrans" cxnId="{A554DF71-72ED-444B-BA58-8A19E130D6D6}">
      <dgm:prSet/>
      <dgm:spPr/>
      <dgm:t>
        <a:bodyPr/>
        <a:lstStyle/>
        <a:p>
          <a:endParaRPr lang="en-US"/>
        </a:p>
      </dgm:t>
    </dgm:pt>
    <dgm:pt modelId="{5B88B6EF-CA32-4239-9BD0-43BC8524737C}">
      <dgm:prSet/>
      <dgm:spPr/>
      <dgm:t>
        <a:bodyPr/>
        <a:lstStyle/>
        <a:p>
          <a:pPr>
            <a:defRPr cap="all"/>
          </a:pPr>
          <a:r>
            <a:rPr lang="en-US"/>
            <a:t>Introduction</a:t>
          </a:r>
        </a:p>
      </dgm:t>
    </dgm:pt>
    <dgm:pt modelId="{4CBD2DCE-F7AF-42AA-AC21-4ED740DF7F27}" type="parTrans" cxnId="{E8307D97-7FDC-4E35-BA4C-1118F606C9A8}">
      <dgm:prSet/>
      <dgm:spPr/>
      <dgm:t>
        <a:bodyPr/>
        <a:lstStyle/>
        <a:p>
          <a:endParaRPr lang="en-US"/>
        </a:p>
      </dgm:t>
    </dgm:pt>
    <dgm:pt modelId="{6581FACA-F2D0-4A5A-891D-F2E7D0B882CA}" type="sibTrans" cxnId="{E8307D97-7FDC-4E35-BA4C-1118F606C9A8}">
      <dgm:prSet/>
      <dgm:spPr/>
      <dgm:t>
        <a:bodyPr/>
        <a:lstStyle/>
        <a:p>
          <a:endParaRPr lang="en-US"/>
        </a:p>
      </dgm:t>
    </dgm:pt>
    <dgm:pt modelId="{8E0AD1C1-A680-450A-8C87-B26638344D05}">
      <dgm:prSet/>
      <dgm:spPr/>
      <dgm:t>
        <a:bodyPr/>
        <a:lstStyle/>
        <a:p>
          <a:pPr>
            <a:defRPr cap="all"/>
          </a:pPr>
          <a:r>
            <a:rPr lang="en-US"/>
            <a:t>Methodology</a:t>
          </a:r>
        </a:p>
      </dgm:t>
    </dgm:pt>
    <dgm:pt modelId="{B9103925-8A80-47A9-9ED6-A23E8CB1CB2C}" type="parTrans" cxnId="{F9E06E53-E435-43B9-BE10-C155D734CB9B}">
      <dgm:prSet/>
      <dgm:spPr/>
      <dgm:t>
        <a:bodyPr/>
        <a:lstStyle/>
        <a:p>
          <a:endParaRPr lang="en-US"/>
        </a:p>
      </dgm:t>
    </dgm:pt>
    <dgm:pt modelId="{F4D14AB8-D965-4157-AAFF-74A3DF08FE16}" type="sibTrans" cxnId="{F9E06E53-E435-43B9-BE10-C155D734CB9B}">
      <dgm:prSet/>
      <dgm:spPr/>
      <dgm:t>
        <a:bodyPr/>
        <a:lstStyle/>
        <a:p>
          <a:endParaRPr lang="en-US"/>
        </a:p>
      </dgm:t>
    </dgm:pt>
    <dgm:pt modelId="{C4C3A756-F57D-4700-84FC-3FC9576656CC}">
      <dgm:prSet/>
      <dgm:spPr/>
      <dgm:t>
        <a:bodyPr/>
        <a:lstStyle/>
        <a:p>
          <a:pPr>
            <a:defRPr cap="all"/>
          </a:pPr>
          <a:r>
            <a:rPr lang="en-US"/>
            <a:t>Results</a:t>
          </a:r>
        </a:p>
      </dgm:t>
    </dgm:pt>
    <dgm:pt modelId="{BCB9408F-E20B-425B-8E57-6CBF14559BC4}" type="parTrans" cxnId="{039674DF-7801-43C5-AF46-73837DD22720}">
      <dgm:prSet/>
      <dgm:spPr/>
      <dgm:t>
        <a:bodyPr/>
        <a:lstStyle/>
        <a:p>
          <a:endParaRPr lang="en-US"/>
        </a:p>
      </dgm:t>
    </dgm:pt>
    <dgm:pt modelId="{291A69EA-BC2E-4963-A30C-89AE8B4AF5BD}" type="sibTrans" cxnId="{039674DF-7801-43C5-AF46-73837DD22720}">
      <dgm:prSet/>
      <dgm:spPr/>
      <dgm:t>
        <a:bodyPr/>
        <a:lstStyle/>
        <a:p>
          <a:endParaRPr lang="en-US"/>
        </a:p>
      </dgm:t>
    </dgm:pt>
    <dgm:pt modelId="{A1A896B4-4C93-4817-B425-2D7633B90F6E}">
      <dgm:prSet/>
      <dgm:spPr/>
      <dgm:t>
        <a:bodyPr/>
        <a:lstStyle/>
        <a:p>
          <a:pPr>
            <a:defRPr cap="all"/>
          </a:pPr>
          <a:r>
            <a:rPr lang="en-US"/>
            <a:t>Conclusion</a:t>
          </a:r>
        </a:p>
      </dgm:t>
    </dgm:pt>
    <dgm:pt modelId="{AE21EA0B-8EC0-4EF4-8C70-A1FA976ABF4F}" type="parTrans" cxnId="{8387B43B-F05A-441D-A429-A6FA8F15DA62}">
      <dgm:prSet/>
      <dgm:spPr/>
      <dgm:t>
        <a:bodyPr/>
        <a:lstStyle/>
        <a:p>
          <a:endParaRPr lang="en-US"/>
        </a:p>
      </dgm:t>
    </dgm:pt>
    <dgm:pt modelId="{B94BF421-387D-4C6E-9B68-3591D6214BA1}" type="sibTrans" cxnId="{8387B43B-F05A-441D-A429-A6FA8F15DA62}">
      <dgm:prSet/>
      <dgm:spPr/>
      <dgm:t>
        <a:bodyPr/>
        <a:lstStyle/>
        <a:p>
          <a:endParaRPr lang="en-US"/>
        </a:p>
      </dgm:t>
    </dgm:pt>
    <dgm:pt modelId="{4CFBF845-45D5-449E-9F5D-4FA6BC570106}" type="pres">
      <dgm:prSet presAssocID="{2841F922-FDF3-44A8-AF72-088238C06654}" presName="root" presStyleCnt="0">
        <dgm:presLayoutVars>
          <dgm:dir/>
          <dgm:resizeHandles val="exact"/>
        </dgm:presLayoutVars>
      </dgm:prSet>
      <dgm:spPr/>
    </dgm:pt>
    <dgm:pt modelId="{698CDF65-53C3-4B3F-9891-9CDB1B41C60F}" type="pres">
      <dgm:prSet presAssocID="{26636889-086E-4019-97E8-D47F64F99698}" presName="compNode" presStyleCnt="0"/>
      <dgm:spPr/>
    </dgm:pt>
    <dgm:pt modelId="{22734126-038B-45C0-B194-86193D6A3738}" type="pres">
      <dgm:prSet presAssocID="{26636889-086E-4019-97E8-D47F64F99698}" presName="iconBgRect" presStyleLbl="bgShp" presStyleIdx="0" presStyleCnt="5"/>
      <dgm:spPr/>
    </dgm:pt>
    <dgm:pt modelId="{9B534D58-6131-4DF5-A1B8-38CA065EC836}" type="pres">
      <dgm:prSet presAssocID="{26636889-086E-4019-97E8-D47F64F9969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EDD9D8A3-1074-4485-B689-E343C55901D8}" type="pres">
      <dgm:prSet presAssocID="{26636889-086E-4019-97E8-D47F64F99698}" presName="spaceRect" presStyleCnt="0"/>
      <dgm:spPr/>
    </dgm:pt>
    <dgm:pt modelId="{D2711A4E-5BD6-4888-9391-1691DBE1A9BA}" type="pres">
      <dgm:prSet presAssocID="{26636889-086E-4019-97E8-D47F64F99698}" presName="textRect" presStyleLbl="revTx" presStyleIdx="0" presStyleCnt="5">
        <dgm:presLayoutVars>
          <dgm:chMax val="1"/>
          <dgm:chPref val="1"/>
        </dgm:presLayoutVars>
      </dgm:prSet>
      <dgm:spPr/>
    </dgm:pt>
    <dgm:pt modelId="{E185FBA9-2265-476F-B005-2018F6BBCB56}" type="pres">
      <dgm:prSet presAssocID="{81A8C8A9-B1C7-4CC5-A8D5-6DA4D4CD8F79}" presName="sibTrans" presStyleCnt="0"/>
      <dgm:spPr/>
    </dgm:pt>
    <dgm:pt modelId="{7965CDE4-A9A6-40F4-978F-FBBF55405BA4}" type="pres">
      <dgm:prSet presAssocID="{5B88B6EF-CA32-4239-9BD0-43BC8524737C}" presName="compNode" presStyleCnt="0"/>
      <dgm:spPr/>
    </dgm:pt>
    <dgm:pt modelId="{E222B432-D53C-43E6-BC47-3388A95DDA9B}" type="pres">
      <dgm:prSet presAssocID="{5B88B6EF-CA32-4239-9BD0-43BC8524737C}" presName="iconBgRect" presStyleLbl="bgShp" presStyleIdx="1" presStyleCnt="5"/>
      <dgm:spPr/>
    </dgm:pt>
    <dgm:pt modelId="{BD733B62-F517-4EAE-A9AD-A0B3BBE50173}" type="pres">
      <dgm:prSet presAssocID="{5B88B6EF-CA32-4239-9BD0-43BC8524737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2D8BF3E5-8F5D-4251-9BA3-76F9C440CC01}" type="pres">
      <dgm:prSet presAssocID="{5B88B6EF-CA32-4239-9BD0-43BC8524737C}" presName="spaceRect" presStyleCnt="0"/>
      <dgm:spPr/>
    </dgm:pt>
    <dgm:pt modelId="{96505315-C118-46DF-93C7-9B519A05D1FD}" type="pres">
      <dgm:prSet presAssocID="{5B88B6EF-CA32-4239-9BD0-43BC8524737C}" presName="textRect" presStyleLbl="revTx" presStyleIdx="1" presStyleCnt="5">
        <dgm:presLayoutVars>
          <dgm:chMax val="1"/>
          <dgm:chPref val="1"/>
        </dgm:presLayoutVars>
      </dgm:prSet>
      <dgm:spPr/>
    </dgm:pt>
    <dgm:pt modelId="{2A21F561-6CE1-455F-BA94-7FDC213F4528}" type="pres">
      <dgm:prSet presAssocID="{6581FACA-F2D0-4A5A-891D-F2E7D0B882CA}" presName="sibTrans" presStyleCnt="0"/>
      <dgm:spPr/>
    </dgm:pt>
    <dgm:pt modelId="{D12CA5F6-3E47-4D5F-B5CA-F3184040D9D8}" type="pres">
      <dgm:prSet presAssocID="{8E0AD1C1-A680-450A-8C87-B26638344D05}" presName="compNode" presStyleCnt="0"/>
      <dgm:spPr/>
    </dgm:pt>
    <dgm:pt modelId="{BD8D8BD4-E3CC-4C9D-9595-5910D30D44C6}" type="pres">
      <dgm:prSet presAssocID="{8E0AD1C1-A680-450A-8C87-B26638344D05}" presName="iconBgRect" presStyleLbl="bgShp" presStyleIdx="2" presStyleCnt="5"/>
      <dgm:spPr/>
    </dgm:pt>
    <dgm:pt modelId="{1970D074-DEFA-4BF6-B70B-BCB50D83E889}" type="pres">
      <dgm:prSet presAssocID="{8E0AD1C1-A680-450A-8C87-B26638344D0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11CE94C9-C703-4DF0-92F9-4EF206EC32AC}" type="pres">
      <dgm:prSet presAssocID="{8E0AD1C1-A680-450A-8C87-B26638344D05}" presName="spaceRect" presStyleCnt="0"/>
      <dgm:spPr/>
    </dgm:pt>
    <dgm:pt modelId="{25A6C9BF-0FDC-4CB9-A979-3B1ED8B6AC82}" type="pres">
      <dgm:prSet presAssocID="{8E0AD1C1-A680-450A-8C87-B26638344D05}" presName="textRect" presStyleLbl="revTx" presStyleIdx="2" presStyleCnt="5">
        <dgm:presLayoutVars>
          <dgm:chMax val="1"/>
          <dgm:chPref val="1"/>
        </dgm:presLayoutVars>
      </dgm:prSet>
      <dgm:spPr/>
    </dgm:pt>
    <dgm:pt modelId="{43502FAD-6185-4FE0-9AC3-06E2A70BE100}" type="pres">
      <dgm:prSet presAssocID="{F4D14AB8-D965-4157-AAFF-74A3DF08FE16}" presName="sibTrans" presStyleCnt="0"/>
      <dgm:spPr/>
    </dgm:pt>
    <dgm:pt modelId="{1B30599C-3389-4D9C-8C8C-8C26601E75B8}" type="pres">
      <dgm:prSet presAssocID="{C4C3A756-F57D-4700-84FC-3FC9576656CC}" presName="compNode" presStyleCnt="0"/>
      <dgm:spPr/>
    </dgm:pt>
    <dgm:pt modelId="{F0D012D6-411E-45FD-A1E8-0C4DFA874D00}" type="pres">
      <dgm:prSet presAssocID="{C4C3A756-F57D-4700-84FC-3FC9576656CC}" presName="iconBgRect" presStyleLbl="bgShp" presStyleIdx="3" presStyleCnt="5"/>
      <dgm:spPr/>
    </dgm:pt>
    <dgm:pt modelId="{90240FE9-3ECA-4C27-B3CC-7223C54E4E7B}" type="pres">
      <dgm:prSet presAssocID="{C4C3A756-F57D-4700-84FC-3FC9576656C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41D3B7A2-530A-4DB9-BE17-A31CAF029E5A}" type="pres">
      <dgm:prSet presAssocID="{C4C3A756-F57D-4700-84FC-3FC9576656CC}" presName="spaceRect" presStyleCnt="0"/>
      <dgm:spPr/>
    </dgm:pt>
    <dgm:pt modelId="{4E58C1A2-4672-4B8F-A280-A1D9BC37220F}" type="pres">
      <dgm:prSet presAssocID="{C4C3A756-F57D-4700-84FC-3FC9576656CC}" presName="textRect" presStyleLbl="revTx" presStyleIdx="3" presStyleCnt="5">
        <dgm:presLayoutVars>
          <dgm:chMax val="1"/>
          <dgm:chPref val="1"/>
        </dgm:presLayoutVars>
      </dgm:prSet>
      <dgm:spPr/>
    </dgm:pt>
    <dgm:pt modelId="{B8C20581-9677-4905-8628-25AD2F3DBEE7}" type="pres">
      <dgm:prSet presAssocID="{291A69EA-BC2E-4963-A30C-89AE8B4AF5BD}" presName="sibTrans" presStyleCnt="0"/>
      <dgm:spPr/>
    </dgm:pt>
    <dgm:pt modelId="{5EA31DF6-DE3C-4F0B-B5D5-134A7E2FBC1A}" type="pres">
      <dgm:prSet presAssocID="{A1A896B4-4C93-4817-B425-2D7633B90F6E}" presName="compNode" presStyleCnt="0"/>
      <dgm:spPr/>
    </dgm:pt>
    <dgm:pt modelId="{CCBF2A08-11DC-40CE-9648-C771AFAC0C86}" type="pres">
      <dgm:prSet presAssocID="{A1A896B4-4C93-4817-B425-2D7633B90F6E}" presName="iconBgRect" presStyleLbl="bgShp" presStyleIdx="4" presStyleCnt="5"/>
      <dgm:spPr/>
    </dgm:pt>
    <dgm:pt modelId="{5DDDCCCF-F9D3-408C-B5A1-337232DEE41E}" type="pres">
      <dgm:prSet presAssocID="{A1A896B4-4C93-4817-B425-2D7633B90F6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3F03958C-BD2E-420C-BC66-92C02CED547E}" type="pres">
      <dgm:prSet presAssocID="{A1A896B4-4C93-4817-B425-2D7633B90F6E}" presName="spaceRect" presStyleCnt="0"/>
      <dgm:spPr/>
    </dgm:pt>
    <dgm:pt modelId="{16EBF03E-1D9F-4D35-83E4-3A501E9AE967}" type="pres">
      <dgm:prSet presAssocID="{A1A896B4-4C93-4817-B425-2D7633B90F6E}" presName="textRect" presStyleLbl="revTx" presStyleIdx="4" presStyleCnt="5">
        <dgm:presLayoutVars>
          <dgm:chMax val="1"/>
          <dgm:chPref val="1"/>
        </dgm:presLayoutVars>
      </dgm:prSet>
      <dgm:spPr/>
    </dgm:pt>
  </dgm:ptLst>
  <dgm:cxnLst>
    <dgm:cxn modelId="{4F2DBA31-71B9-4E9E-A103-5F77669D76E3}" type="presOf" srcId="{A1A896B4-4C93-4817-B425-2D7633B90F6E}" destId="{16EBF03E-1D9F-4D35-83E4-3A501E9AE967}" srcOrd="0" destOrd="0" presId="urn:microsoft.com/office/officeart/2018/5/layout/IconCircleLabelList"/>
    <dgm:cxn modelId="{8387B43B-F05A-441D-A429-A6FA8F15DA62}" srcId="{2841F922-FDF3-44A8-AF72-088238C06654}" destId="{A1A896B4-4C93-4817-B425-2D7633B90F6E}" srcOrd="4" destOrd="0" parTransId="{AE21EA0B-8EC0-4EF4-8C70-A1FA976ABF4F}" sibTransId="{B94BF421-387D-4C6E-9B68-3591D6214BA1}"/>
    <dgm:cxn modelId="{B3C3B46E-2E17-48FC-BD9C-371455FE498A}" type="presOf" srcId="{5B88B6EF-CA32-4239-9BD0-43BC8524737C}" destId="{96505315-C118-46DF-93C7-9B519A05D1FD}" srcOrd="0" destOrd="0" presId="urn:microsoft.com/office/officeart/2018/5/layout/IconCircleLabelList"/>
    <dgm:cxn modelId="{A554DF71-72ED-444B-BA58-8A19E130D6D6}" srcId="{2841F922-FDF3-44A8-AF72-088238C06654}" destId="{26636889-086E-4019-97E8-D47F64F99698}" srcOrd="0" destOrd="0" parTransId="{94F67E89-CD5E-476F-B34E-AF51BCA91001}" sibTransId="{81A8C8A9-B1C7-4CC5-A8D5-6DA4D4CD8F79}"/>
    <dgm:cxn modelId="{98394172-3051-4ACA-B228-D19B9DA2DDDD}" type="presOf" srcId="{26636889-086E-4019-97E8-D47F64F99698}" destId="{D2711A4E-5BD6-4888-9391-1691DBE1A9BA}" srcOrd="0" destOrd="0" presId="urn:microsoft.com/office/officeart/2018/5/layout/IconCircleLabelList"/>
    <dgm:cxn modelId="{F9E06E53-E435-43B9-BE10-C155D734CB9B}" srcId="{2841F922-FDF3-44A8-AF72-088238C06654}" destId="{8E0AD1C1-A680-450A-8C87-B26638344D05}" srcOrd="2" destOrd="0" parTransId="{B9103925-8A80-47A9-9ED6-A23E8CB1CB2C}" sibTransId="{F4D14AB8-D965-4157-AAFF-74A3DF08FE16}"/>
    <dgm:cxn modelId="{E8307D97-7FDC-4E35-BA4C-1118F606C9A8}" srcId="{2841F922-FDF3-44A8-AF72-088238C06654}" destId="{5B88B6EF-CA32-4239-9BD0-43BC8524737C}" srcOrd="1" destOrd="0" parTransId="{4CBD2DCE-F7AF-42AA-AC21-4ED740DF7F27}" sibTransId="{6581FACA-F2D0-4A5A-891D-F2E7D0B882CA}"/>
    <dgm:cxn modelId="{104D6AA4-1877-40AA-866E-9F73B206A14F}" type="presOf" srcId="{C4C3A756-F57D-4700-84FC-3FC9576656CC}" destId="{4E58C1A2-4672-4B8F-A280-A1D9BC37220F}" srcOrd="0" destOrd="0" presId="urn:microsoft.com/office/officeart/2018/5/layout/IconCircleLabelList"/>
    <dgm:cxn modelId="{40507AC3-FD7F-427C-AB34-C677C822BFDB}" type="presOf" srcId="{2841F922-FDF3-44A8-AF72-088238C06654}" destId="{4CFBF845-45D5-449E-9F5D-4FA6BC570106}" srcOrd="0" destOrd="0" presId="urn:microsoft.com/office/officeart/2018/5/layout/IconCircleLabelList"/>
    <dgm:cxn modelId="{039674DF-7801-43C5-AF46-73837DD22720}" srcId="{2841F922-FDF3-44A8-AF72-088238C06654}" destId="{C4C3A756-F57D-4700-84FC-3FC9576656CC}" srcOrd="3" destOrd="0" parTransId="{BCB9408F-E20B-425B-8E57-6CBF14559BC4}" sibTransId="{291A69EA-BC2E-4963-A30C-89AE8B4AF5BD}"/>
    <dgm:cxn modelId="{8F4012F8-B8CA-40E7-B4BA-B17609CC6AD3}" type="presOf" srcId="{8E0AD1C1-A680-450A-8C87-B26638344D05}" destId="{25A6C9BF-0FDC-4CB9-A979-3B1ED8B6AC82}" srcOrd="0" destOrd="0" presId="urn:microsoft.com/office/officeart/2018/5/layout/IconCircleLabelList"/>
    <dgm:cxn modelId="{7677C5F8-D534-47A3-BEC2-114BC0B8E4DA}" type="presParOf" srcId="{4CFBF845-45D5-449E-9F5D-4FA6BC570106}" destId="{698CDF65-53C3-4B3F-9891-9CDB1B41C60F}" srcOrd="0" destOrd="0" presId="urn:microsoft.com/office/officeart/2018/5/layout/IconCircleLabelList"/>
    <dgm:cxn modelId="{8D6BA833-D925-4C7A-B4E9-BB3C0097CEB6}" type="presParOf" srcId="{698CDF65-53C3-4B3F-9891-9CDB1B41C60F}" destId="{22734126-038B-45C0-B194-86193D6A3738}" srcOrd="0" destOrd="0" presId="urn:microsoft.com/office/officeart/2018/5/layout/IconCircleLabelList"/>
    <dgm:cxn modelId="{A617BB70-500F-4438-A54B-2AC219AD9AFF}" type="presParOf" srcId="{698CDF65-53C3-4B3F-9891-9CDB1B41C60F}" destId="{9B534D58-6131-4DF5-A1B8-38CA065EC836}" srcOrd="1" destOrd="0" presId="urn:microsoft.com/office/officeart/2018/5/layout/IconCircleLabelList"/>
    <dgm:cxn modelId="{5D5D58A6-BB46-46B6-92BA-29E7B00E7973}" type="presParOf" srcId="{698CDF65-53C3-4B3F-9891-9CDB1B41C60F}" destId="{EDD9D8A3-1074-4485-B689-E343C55901D8}" srcOrd="2" destOrd="0" presId="urn:microsoft.com/office/officeart/2018/5/layout/IconCircleLabelList"/>
    <dgm:cxn modelId="{0AA2FC93-B0E5-4569-A0FB-F22D3DAFFFA7}" type="presParOf" srcId="{698CDF65-53C3-4B3F-9891-9CDB1B41C60F}" destId="{D2711A4E-5BD6-4888-9391-1691DBE1A9BA}" srcOrd="3" destOrd="0" presId="urn:microsoft.com/office/officeart/2018/5/layout/IconCircleLabelList"/>
    <dgm:cxn modelId="{209F3C33-0E18-4381-8BB4-ED75BF6AAEF2}" type="presParOf" srcId="{4CFBF845-45D5-449E-9F5D-4FA6BC570106}" destId="{E185FBA9-2265-476F-B005-2018F6BBCB56}" srcOrd="1" destOrd="0" presId="urn:microsoft.com/office/officeart/2018/5/layout/IconCircleLabelList"/>
    <dgm:cxn modelId="{29A24141-AC95-447D-947F-EDEB014E30B7}" type="presParOf" srcId="{4CFBF845-45D5-449E-9F5D-4FA6BC570106}" destId="{7965CDE4-A9A6-40F4-978F-FBBF55405BA4}" srcOrd="2" destOrd="0" presId="urn:microsoft.com/office/officeart/2018/5/layout/IconCircleLabelList"/>
    <dgm:cxn modelId="{E5A0C0B4-BB4D-4A3E-963C-B430B92774AD}" type="presParOf" srcId="{7965CDE4-A9A6-40F4-978F-FBBF55405BA4}" destId="{E222B432-D53C-43E6-BC47-3388A95DDA9B}" srcOrd="0" destOrd="0" presId="urn:microsoft.com/office/officeart/2018/5/layout/IconCircleLabelList"/>
    <dgm:cxn modelId="{3FA9EC8A-30EB-46F9-B6C1-CFCDEC6C2D24}" type="presParOf" srcId="{7965CDE4-A9A6-40F4-978F-FBBF55405BA4}" destId="{BD733B62-F517-4EAE-A9AD-A0B3BBE50173}" srcOrd="1" destOrd="0" presId="urn:microsoft.com/office/officeart/2018/5/layout/IconCircleLabelList"/>
    <dgm:cxn modelId="{0585226B-0496-4B2F-8A84-026FE5272558}" type="presParOf" srcId="{7965CDE4-A9A6-40F4-978F-FBBF55405BA4}" destId="{2D8BF3E5-8F5D-4251-9BA3-76F9C440CC01}" srcOrd="2" destOrd="0" presId="urn:microsoft.com/office/officeart/2018/5/layout/IconCircleLabelList"/>
    <dgm:cxn modelId="{CFEF8395-B175-4E2D-BB75-6E2EA75EFF7A}" type="presParOf" srcId="{7965CDE4-A9A6-40F4-978F-FBBF55405BA4}" destId="{96505315-C118-46DF-93C7-9B519A05D1FD}" srcOrd="3" destOrd="0" presId="urn:microsoft.com/office/officeart/2018/5/layout/IconCircleLabelList"/>
    <dgm:cxn modelId="{DCBB9522-526B-458A-B434-664504C63330}" type="presParOf" srcId="{4CFBF845-45D5-449E-9F5D-4FA6BC570106}" destId="{2A21F561-6CE1-455F-BA94-7FDC213F4528}" srcOrd="3" destOrd="0" presId="urn:microsoft.com/office/officeart/2018/5/layout/IconCircleLabelList"/>
    <dgm:cxn modelId="{101472F4-9135-4FFD-90D4-008F15BB6467}" type="presParOf" srcId="{4CFBF845-45D5-449E-9F5D-4FA6BC570106}" destId="{D12CA5F6-3E47-4D5F-B5CA-F3184040D9D8}" srcOrd="4" destOrd="0" presId="urn:microsoft.com/office/officeart/2018/5/layout/IconCircleLabelList"/>
    <dgm:cxn modelId="{90445BE7-FE45-4C4A-9BD9-4E063D3A93DC}" type="presParOf" srcId="{D12CA5F6-3E47-4D5F-B5CA-F3184040D9D8}" destId="{BD8D8BD4-E3CC-4C9D-9595-5910D30D44C6}" srcOrd="0" destOrd="0" presId="urn:microsoft.com/office/officeart/2018/5/layout/IconCircleLabelList"/>
    <dgm:cxn modelId="{13B70E47-0F63-423C-833E-31173EACC2AE}" type="presParOf" srcId="{D12CA5F6-3E47-4D5F-B5CA-F3184040D9D8}" destId="{1970D074-DEFA-4BF6-B70B-BCB50D83E889}" srcOrd="1" destOrd="0" presId="urn:microsoft.com/office/officeart/2018/5/layout/IconCircleLabelList"/>
    <dgm:cxn modelId="{FF28BDB5-CC27-411B-BD0C-D7ECD7B109CF}" type="presParOf" srcId="{D12CA5F6-3E47-4D5F-B5CA-F3184040D9D8}" destId="{11CE94C9-C703-4DF0-92F9-4EF206EC32AC}" srcOrd="2" destOrd="0" presId="urn:microsoft.com/office/officeart/2018/5/layout/IconCircleLabelList"/>
    <dgm:cxn modelId="{88D520DC-E7A9-4D32-BEDB-5CBF1112F44F}" type="presParOf" srcId="{D12CA5F6-3E47-4D5F-B5CA-F3184040D9D8}" destId="{25A6C9BF-0FDC-4CB9-A979-3B1ED8B6AC82}" srcOrd="3" destOrd="0" presId="urn:microsoft.com/office/officeart/2018/5/layout/IconCircleLabelList"/>
    <dgm:cxn modelId="{56F557D3-72E5-4798-A2F2-C86CE8187439}" type="presParOf" srcId="{4CFBF845-45D5-449E-9F5D-4FA6BC570106}" destId="{43502FAD-6185-4FE0-9AC3-06E2A70BE100}" srcOrd="5" destOrd="0" presId="urn:microsoft.com/office/officeart/2018/5/layout/IconCircleLabelList"/>
    <dgm:cxn modelId="{A1001AA0-B4F8-4AD8-9209-99B371F61336}" type="presParOf" srcId="{4CFBF845-45D5-449E-9F5D-4FA6BC570106}" destId="{1B30599C-3389-4D9C-8C8C-8C26601E75B8}" srcOrd="6" destOrd="0" presId="urn:microsoft.com/office/officeart/2018/5/layout/IconCircleLabelList"/>
    <dgm:cxn modelId="{1D78A50A-F07F-4BD3-9856-4B881EE43A6C}" type="presParOf" srcId="{1B30599C-3389-4D9C-8C8C-8C26601E75B8}" destId="{F0D012D6-411E-45FD-A1E8-0C4DFA874D00}" srcOrd="0" destOrd="0" presId="urn:microsoft.com/office/officeart/2018/5/layout/IconCircleLabelList"/>
    <dgm:cxn modelId="{E78807BC-C9B7-459E-8F20-17AE1EA5B4B1}" type="presParOf" srcId="{1B30599C-3389-4D9C-8C8C-8C26601E75B8}" destId="{90240FE9-3ECA-4C27-B3CC-7223C54E4E7B}" srcOrd="1" destOrd="0" presId="urn:microsoft.com/office/officeart/2018/5/layout/IconCircleLabelList"/>
    <dgm:cxn modelId="{3CEFF649-DD9F-4E34-82A5-1CB8E8B886D0}" type="presParOf" srcId="{1B30599C-3389-4D9C-8C8C-8C26601E75B8}" destId="{41D3B7A2-530A-4DB9-BE17-A31CAF029E5A}" srcOrd="2" destOrd="0" presId="urn:microsoft.com/office/officeart/2018/5/layout/IconCircleLabelList"/>
    <dgm:cxn modelId="{D11D6F8B-732F-46D9-9CDB-BA613AFAFE56}" type="presParOf" srcId="{1B30599C-3389-4D9C-8C8C-8C26601E75B8}" destId="{4E58C1A2-4672-4B8F-A280-A1D9BC37220F}" srcOrd="3" destOrd="0" presId="urn:microsoft.com/office/officeart/2018/5/layout/IconCircleLabelList"/>
    <dgm:cxn modelId="{AA44B0B9-320B-4177-A7C9-190417902964}" type="presParOf" srcId="{4CFBF845-45D5-449E-9F5D-4FA6BC570106}" destId="{B8C20581-9677-4905-8628-25AD2F3DBEE7}" srcOrd="7" destOrd="0" presId="urn:microsoft.com/office/officeart/2018/5/layout/IconCircleLabelList"/>
    <dgm:cxn modelId="{6735532F-BFB7-4784-B0FB-D2F23581FE83}" type="presParOf" srcId="{4CFBF845-45D5-449E-9F5D-4FA6BC570106}" destId="{5EA31DF6-DE3C-4F0B-B5D5-134A7E2FBC1A}" srcOrd="8" destOrd="0" presId="urn:microsoft.com/office/officeart/2018/5/layout/IconCircleLabelList"/>
    <dgm:cxn modelId="{935EE0DC-9B60-46D3-A21B-889CA31578B3}" type="presParOf" srcId="{5EA31DF6-DE3C-4F0B-B5D5-134A7E2FBC1A}" destId="{CCBF2A08-11DC-40CE-9648-C771AFAC0C86}" srcOrd="0" destOrd="0" presId="urn:microsoft.com/office/officeart/2018/5/layout/IconCircleLabelList"/>
    <dgm:cxn modelId="{85C3E414-2A44-4EA5-84B3-B71012B0A00B}" type="presParOf" srcId="{5EA31DF6-DE3C-4F0B-B5D5-134A7E2FBC1A}" destId="{5DDDCCCF-F9D3-408C-B5A1-337232DEE41E}" srcOrd="1" destOrd="0" presId="urn:microsoft.com/office/officeart/2018/5/layout/IconCircleLabelList"/>
    <dgm:cxn modelId="{7175979B-BAE5-42A6-81B1-4A135DE098A3}" type="presParOf" srcId="{5EA31DF6-DE3C-4F0B-B5D5-134A7E2FBC1A}" destId="{3F03958C-BD2E-420C-BC66-92C02CED547E}" srcOrd="2" destOrd="0" presId="urn:microsoft.com/office/officeart/2018/5/layout/IconCircleLabelList"/>
    <dgm:cxn modelId="{D03EE924-05C2-4066-ABE0-F69AC64D2571}" type="presParOf" srcId="{5EA31DF6-DE3C-4F0B-B5D5-134A7E2FBC1A}" destId="{16EBF03E-1D9F-4D35-83E4-3A501E9AE96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4D2C9D-2B81-4993-AACB-66319A367C65}"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C10CAAA-0DEE-4EB2-871F-E059C6FD429A}">
      <dgm:prSet/>
      <dgm:spPr/>
      <dgm:t>
        <a:bodyPr/>
        <a:lstStyle/>
        <a:p>
          <a:pPr>
            <a:defRPr b="1"/>
          </a:pPr>
          <a:r>
            <a:rPr lang="en-US" b="1"/>
            <a:t>SUMMARY OF METHODOLOGIES</a:t>
          </a:r>
          <a:endParaRPr lang="en-US"/>
        </a:p>
      </dgm:t>
    </dgm:pt>
    <dgm:pt modelId="{C911A7E8-BE99-4CB4-BBC0-8C61FD29AB6A}" type="parTrans" cxnId="{9B020AD0-8E9A-4BF5-8390-E75C1B2CE890}">
      <dgm:prSet/>
      <dgm:spPr/>
      <dgm:t>
        <a:bodyPr/>
        <a:lstStyle/>
        <a:p>
          <a:endParaRPr lang="en-US"/>
        </a:p>
      </dgm:t>
    </dgm:pt>
    <dgm:pt modelId="{0083C81A-E050-4564-A2CF-2DA0DFC84165}" type="sibTrans" cxnId="{9B020AD0-8E9A-4BF5-8390-E75C1B2CE890}">
      <dgm:prSet/>
      <dgm:spPr/>
      <dgm:t>
        <a:bodyPr/>
        <a:lstStyle/>
        <a:p>
          <a:endParaRPr lang="en-US"/>
        </a:p>
      </dgm:t>
    </dgm:pt>
    <dgm:pt modelId="{FB0F9967-A235-4D67-82E0-054AF6B877F9}">
      <dgm:prSet/>
      <dgm:spPr/>
      <dgm:t>
        <a:bodyPr/>
        <a:lstStyle/>
        <a:p>
          <a:r>
            <a:rPr lang="en-US"/>
            <a:t>Data Collection</a:t>
          </a:r>
        </a:p>
      </dgm:t>
    </dgm:pt>
    <dgm:pt modelId="{CDACCD58-79AD-4421-89C0-DE140A24BA25}" type="parTrans" cxnId="{EACB03C1-0B26-4598-BA9E-086E4051C9E6}">
      <dgm:prSet/>
      <dgm:spPr/>
      <dgm:t>
        <a:bodyPr/>
        <a:lstStyle/>
        <a:p>
          <a:endParaRPr lang="en-US"/>
        </a:p>
      </dgm:t>
    </dgm:pt>
    <dgm:pt modelId="{6F1FF588-72F1-4BC2-B341-2DDB4D5611B6}" type="sibTrans" cxnId="{EACB03C1-0B26-4598-BA9E-086E4051C9E6}">
      <dgm:prSet/>
      <dgm:spPr/>
      <dgm:t>
        <a:bodyPr/>
        <a:lstStyle/>
        <a:p>
          <a:endParaRPr lang="en-US"/>
        </a:p>
      </dgm:t>
    </dgm:pt>
    <dgm:pt modelId="{6F6C3765-26C8-4BAD-B389-3AB34FEC5F35}">
      <dgm:prSet/>
      <dgm:spPr/>
      <dgm:t>
        <a:bodyPr/>
        <a:lstStyle/>
        <a:p>
          <a:r>
            <a:rPr lang="en-US"/>
            <a:t>Data Wrangling</a:t>
          </a:r>
        </a:p>
      </dgm:t>
    </dgm:pt>
    <dgm:pt modelId="{7FAB5345-FF89-4362-B186-10213ACEA8A9}" type="parTrans" cxnId="{BD00399A-A928-4D00-9185-692748897533}">
      <dgm:prSet/>
      <dgm:spPr/>
      <dgm:t>
        <a:bodyPr/>
        <a:lstStyle/>
        <a:p>
          <a:endParaRPr lang="en-US"/>
        </a:p>
      </dgm:t>
    </dgm:pt>
    <dgm:pt modelId="{37A82105-4C25-4F79-9DC5-E2CEE3A6359F}" type="sibTrans" cxnId="{BD00399A-A928-4D00-9185-692748897533}">
      <dgm:prSet/>
      <dgm:spPr/>
      <dgm:t>
        <a:bodyPr/>
        <a:lstStyle/>
        <a:p>
          <a:endParaRPr lang="en-US"/>
        </a:p>
      </dgm:t>
    </dgm:pt>
    <dgm:pt modelId="{49C07B51-3D4D-4AFB-8093-B0A108FC0C68}">
      <dgm:prSet/>
      <dgm:spPr/>
      <dgm:t>
        <a:bodyPr/>
        <a:lstStyle/>
        <a:p>
          <a:r>
            <a:rPr lang="en-US"/>
            <a:t>Exploratory Data Analysis with Data Visualization</a:t>
          </a:r>
        </a:p>
      </dgm:t>
    </dgm:pt>
    <dgm:pt modelId="{81D66280-14C7-44C8-AB12-AB378A256B4E}" type="parTrans" cxnId="{3779AFC7-AEAC-45FA-837D-2BF952A55BD6}">
      <dgm:prSet/>
      <dgm:spPr/>
      <dgm:t>
        <a:bodyPr/>
        <a:lstStyle/>
        <a:p>
          <a:endParaRPr lang="en-US"/>
        </a:p>
      </dgm:t>
    </dgm:pt>
    <dgm:pt modelId="{840CA18B-8377-4873-A73F-B9E7B33BE8E4}" type="sibTrans" cxnId="{3779AFC7-AEAC-45FA-837D-2BF952A55BD6}">
      <dgm:prSet/>
      <dgm:spPr/>
      <dgm:t>
        <a:bodyPr/>
        <a:lstStyle/>
        <a:p>
          <a:endParaRPr lang="en-US"/>
        </a:p>
      </dgm:t>
    </dgm:pt>
    <dgm:pt modelId="{6DBE13D0-9183-4F11-B2DF-4A275C02DC62}">
      <dgm:prSet/>
      <dgm:spPr/>
      <dgm:t>
        <a:bodyPr/>
        <a:lstStyle/>
        <a:p>
          <a:r>
            <a:rPr lang="en-US"/>
            <a:t>Exploratory Data Analysis with SQL</a:t>
          </a:r>
        </a:p>
      </dgm:t>
    </dgm:pt>
    <dgm:pt modelId="{28CA9096-C3C0-4115-8F68-CCD161CEAA7F}" type="parTrans" cxnId="{8FBC3F1C-F51B-43ED-900A-C61E43550F0B}">
      <dgm:prSet/>
      <dgm:spPr/>
      <dgm:t>
        <a:bodyPr/>
        <a:lstStyle/>
        <a:p>
          <a:endParaRPr lang="en-US"/>
        </a:p>
      </dgm:t>
    </dgm:pt>
    <dgm:pt modelId="{3BFC2C0F-03A5-45F5-9FC3-948734B9F6EA}" type="sibTrans" cxnId="{8FBC3F1C-F51B-43ED-900A-C61E43550F0B}">
      <dgm:prSet/>
      <dgm:spPr/>
      <dgm:t>
        <a:bodyPr/>
        <a:lstStyle/>
        <a:p>
          <a:endParaRPr lang="en-US"/>
        </a:p>
      </dgm:t>
    </dgm:pt>
    <dgm:pt modelId="{BBA0D2BF-E8AF-4DE4-8D57-896CE4D77244}">
      <dgm:prSet/>
      <dgm:spPr/>
      <dgm:t>
        <a:bodyPr/>
        <a:lstStyle/>
        <a:p>
          <a:r>
            <a:rPr lang="en-US"/>
            <a:t>Building an interactive map with Folium</a:t>
          </a:r>
        </a:p>
      </dgm:t>
    </dgm:pt>
    <dgm:pt modelId="{A34883AB-65E5-4526-83C6-D2252604FB17}" type="parTrans" cxnId="{F52EE0FF-ADAE-4A5A-9FE2-08232B7F9300}">
      <dgm:prSet/>
      <dgm:spPr/>
      <dgm:t>
        <a:bodyPr/>
        <a:lstStyle/>
        <a:p>
          <a:endParaRPr lang="en-US"/>
        </a:p>
      </dgm:t>
    </dgm:pt>
    <dgm:pt modelId="{D15234E3-F842-4C55-B658-46C1261B1669}" type="sibTrans" cxnId="{F52EE0FF-ADAE-4A5A-9FE2-08232B7F9300}">
      <dgm:prSet/>
      <dgm:spPr/>
      <dgm:t>
        <a:bodyPr/>
        <a:lstStyle/>
        <a:p>
          <a:endParaRPr lang="en-US"/>
        </a:p>
      </dgm:t>
    </dgm:pt>
    <dgm:pt modelId="{199B6110-DE38-43CD-A848-A897BF47606A}">
      <dgm:prSet/>
      <dgm:spPr/>
      <dgm:t>
        <a:bodyPr/>
        <a:lstStyle/>
        <a:p>
          <a:r>
            <a:rPr lang="en-US" dirty="0"/>
            <a:t>Building a Dashboard with Plotly Dash</a:t>
          </a:r>
        </a:p>
      </dgm:t>
    </dgm:pt>
    <dgm:pt modelId="{CB490615-DBCF-438A-931E-65D68DF0D113}" type="parTrans" cxnId="{BFDA747A-2EDE-4DF3-B4B9-D1BCF1AC143F}">
      <dgm:prSet/>
      <dgm:spPr/>
      <dgm:t>
        <a:bodyPr/>
        <a:lstStyle/>
        <a:p>
          <a:endParaRPr lang="en-US"/>
        </a:p>
      </dgm:t>
    </dgm:pt>
    <dgm:pt modelId="{2365B099-8627-4B0C-BBC3-11D9F42BDD4C}" type="sibTrans" cxnId="{BFDA747A-2EDE-4DF3-B4B9-D1BCF1AC143F}">
      <dgm:prSet/>
      <dgm:spPr/>
      <dgm:t>
        <a:bodyPr/>
        <a:lstStyle/>
        <a:p>
          <a:endParaRPr lang="en-US"/>
        </a:p>
      </dgm:t>
    </dgm:pt>
    <dgm:pt modelId="{636FA5B1-60A6-489B-B4DD-CC4F816FC48F}">
      <dgm:prSet/>
      <dgm:spPr/>
      <dgm:t>
        <a:bodyPr/>
        <a:lstStyle/>
        <a:p>
          <a:r>
            <a:rPr lang="en-US"/>
            <a:t>Predictive analysis (Classification)</a:t>
          </a:r>
        </a:p>
      </dgm:t>
    </dgm:pt>
    <dgm:pt modelId="{4387F3FF-3491-433F-B7FB-8B9534403FC7}" type="parTrans" cxnId="{5740C272-2A29-45B7-86D6-3F76C047D0D3}">
      <dgm:prSet/>
      <dgm:spPr/>
      <dgm:t>
        <a:bodyPr/>
        <a:lstStyle/>
        <a:p>
          <a:endParaRPr lang="en-US"/>
        </a:p>
      </dgm:t>
    </dgm:pt>
    <dgm:pt modelId="{89CFCABD-E6BB-4313-AC4A-342507062252}" type="sibTrans" cxnId="{5740C272-2A29-45B7-86D6-3F76C047D0D3}">
      <dgm:prSet/>
      <dgm:spPr/>
      <dgm:t>
        <a:bodyPr/>
        <a:lstStyle/>
        <a:p>
          <a:endParaRPr lang="en-US"/>
        </a:p>
      </dgm:t>
    </dgm:pt>
    <dgm:pt modelId="{28361B14-C046-4F78-803C-1D732C890707}">
      <dgm:prSet/>
      <dgm:spPr/>
      <dgm:t>
        <a:bodyPr/>
        <a:lstStyle/>
        <a:p>
          <a:pPr>
            <a:defRPr b="1"/>
          </a:pPr>
          <a:r>
            <a:rPr lang="en-US" b="1"/>
            <a:t>SUMMARY OF ALL RESULTS</a:t>
          </a:r>
          <a:endParaRPr lang="en-US"/>
        </a:p>
      </dgm:t>
    </dgm:pt>
    <dgm:pt modelId="{271EB225-0984-4DB1-AEAF-E6BEF753E1CE}" type="parTrans" cxnId="{8C2EEA0A-765F-49B6-80A2-757CB121958F}">
      <dgm:prSet/>
      <dgm:spPr/>
      <dgm:t>
        <a:bodyPr/>
        <a:lstStyle/>
        <a:p>
          <a:endParaRPr lang="en-US"/>
        </a:p>
      </dgm:t>
    </dgm:pt>
    <dgm:pt modelId="{F37E74CB-5568-4116-92FE-B891F6F5E65C}" type="sibTrans" cxnId="{8C2EEA0A-765F-49B6-80A2-757CB121958F}">
      <dgm:prSet/>
      <dgm:spPr/>
      <dgm:t>
        <a:bodyPr/>
        <a:lstStyle/>
        <a:p>
          <a:endParaRPr lang="en-US"/>
        </a:p>
      </dgm:t>
    </dgm:pt>
    <dgm:pt modelId="{52D20222-8999-407F-A67F-AC716B9D3AC2}">
      <dgm:prSet/>
      <dgm:spPr/>
      <dgm:t>
        <a:bodyPr/>
        <a:lstStyle/>
        <a:p>
          <a:r>
            <a:rPr lang="en-US"/>
            <a:t>Exploratory Data Analysis results</a:t>
          </a:r>
        </a:p>
      </dgm:t>
    </dgm:pt>
    <dgm:pt modelId="{4A6CE28A-203F-43B9-ABE0-C97EAF10CA62}" type="parTrans" cxnId="{4282AA90-DCD6-493C-9526-3F4A2A8892DA}">
      <dgm:prSet/>
      <dgm:spPr/>
      <dgm:t>
        <a:bodyPr/>
        <a:lstStyle/>
        <a:p>
          <a:endParaRPr lang="en-US"/>
        </a:p>
      </dgm:t>
    </dgm:pt>
    <dgm:pt modelId="{F67AAB8A-0166-4414-9440-83812A38D69E}" type="sibTrans" cxnId="{4282AA90-DCD6-493C-9526-3F4A2A8892DA}">
      <dgm:prSet/>
      <dgm:spPr/>
      <dgm:t>
        <a:bodyPr/>
        <a:lstStyle/>
        <a:p>
          <a:endParaRPr lang="en-US"/>
        </a:p>
      </dgm:t>
    </dgm:pt>
    <dgm:pt modelId="{EF2E6034-3BBA-4029-9FD8-9D59679BC139}">
      <dgm:prSet/>
      <dgm:spPr/>
      <dgm:t>
        <a:bodyPr/>
        <a:lstStyle/>
        <a:p>
          <a:r>
            <a:rPr lang="en-US"/>
            <a:t>Interactive analytics demo in screenshots</a:t>
          </a:r>
        </a:p>
      </dgm:t>
    </dgm:pt>
    <dgm:pt modelId="{5A321E66-DE50-43D1-B710-6F3975F66BFD}" type="parTrans" cxnId="{3205AD95-B1AD-4F39-895D-A4FB3733B2E5}">
      <dgm:prSet/>
      <dgm:spPr/>
      <dgm:t>
        <a:bodyPr/>
        <a:lstStyle/>
        <a:p>
          <a:endParaRPr lang="en-US"/>
        </a:p>
      </dgm:t>
    </dgm:pt>
    <dgm:pt modelId="{48563AD8-1661-4222-ACD9-EACB120E70F7}" type="sibTrans" cxnId="{3205AD95-B1AD-4F39-895D-A4FB3733B2E5}">
      <dgm:prSet/>
      <dgm:spPr/>
      <dgm:t>
        <a:bodyPr/>
        <a:lstStyle/>
        <a:p>
          <a:endParaRPr lang="en-US"/>
        </a:p>
      </dgm:t>
    </dgm:pt>
    <dgm:pt modelId="{5C6D1498-B194-41B8-8801-4C72F42EC7F8}">
      <dgm:prSet/>
      <dgm:spPr/>
      <dgm:t>
        <a:bodyPr/>
        <a:lstStyle/>
        <a:p>
          <a:r>
            <a:rPr lang="en-US"/>
            <a:t>Predictive analysis results</a:t>
          </a:r>
        </a:p>
      </dgm:t>
    </dgm:pt>
    <dgm:pt modelId="{5FF4673F-15DA-4348-9530-6C2DECB77436}" type="parTrans" cxnId="{C0CF9FA9-A519-4410-8920-ED3EA5F2B6DC}">
      <dgm:prSet/>
      <dgm:spPr/>
      <dgm:t>
        <a:bodyPr/>
        <a:lstStyle/>
        <a:p>
          <a:endParaRPr lang="en-US"/>
        </a:p>
      </dgm:t>
    </dgm:pt>
    <dgm:pt modelId="{9951F704-660E-4AB6-8BCE-DFB7F05993CB}" type="sibTrans" cxnId="{C0CF9FA9-A519-4410-8920-ED3EA5F2B6DC}">
      <dgm:prSet/>
      <dgm:spPr/>
      <dgm:t>
        <a:bodyPr/>
        <a:lstStyle/>
        <a:p>
          <a:endParaRPr lang="en-US"/>
        </a:p>
      </dgm:t>
    </dgm:pt>
    <dgm:pt modelId="{21786A6E-EE08-4E48-B08A-C0DAB91C4E2A}" type="pres">
      <dgm:prSet presAssocID="{754D2C9D-2B81-4993-AACB-66319A367C65}" presName="root" presStyleCnt="0">
        <dgm:presLayoutVars>
          <dgm:dir/>
          <dgm:resizeHandles val="exact"/>
        </dgm:presLayoutVars>
      </dgm:prSet>
      <dgm:spPr/>
    </dgm:pt>
    <dgm:pt modelId="{7C1C1186-2CCE-4362-B755-BDC00ED2A96D}" type="pres">
      <dgm:prSet presAssocID="{2C10CAAA-0DEE-4EB2-871F-E059C6FD429A}" presName="compNode" presStyleCnt="0"/>
      <dgm:spPr/>
    </dgm:pt>
    <dgm:pt modelId="{BB5DCC7F-BBC2-4246-9604-7985AA5A651F}" type="pres">
      <dgm:prSet presAssocID="{2C10CAAA-0DEE-4EB2-871F-E059C6FD429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F5D6553C-4103-4F91-9368-DA85134DC00A}" type="pres">
      <dgm:prSet presAssocID="{2C10CAAA-0DEE-4EB2-871F-E059C6FD429A}" presName="iconSpace" presStyleCnt="0"/>
      <dgm:spPr/>
    </dgm:pt>
    <dgm:pt modelId="{09FE3854-0AB2-4593-A474-D6610C995755}" type="pres">
      <dgm:prSet presAssocID="{2C10CAAA-0DEE-4EB2-871F-E059C6FD429A}" presName="parTx" presStyleLbl="revTx" presStyleIdx="0" presStyleCnt="4">
        <dgm:presLayoutVars>
          <dgm:chMax val="0"/>
          <dgm:chPref val="0"/>
        </dgm:presLayoutVars>
      </dgm:prSet>
      <dgm:spPr/>
    </dgm:pt>
    <dgm:pt modelId="{7760B3E6-3FA1-4932-82BE-CF7BD3E224B4}" type="pres">
      <dgm:prSet presAssocID="{2C10CAAA-0DEE-4EB2-871F-E059C6FD429A}" presName="txSpace" presStyleCnt="0"/>
      <dgm:spPr/>
    </dgm:pt>
    <dgm:pt modelId="{729FEF95-EBA6-48D0-B432-04E998FF9D5D}" type="pres">
      <dgm:prSet presAssocID="{2C10CAAA-0DEE-4EB2-871F-E059C6FD429A}" presName="desTx" presStyleLbl="revTx" presStyleIdx="1" presStyleCnt="4">
        <dgm:presLayoutVars/>
      </dgm:prSet>
      <dgm:spPr/>
    </dgm:pt>
    <dgm:pt modelId="{86991534-341B-410F-AF3D-B42CF93AA478}" type="pres">
      <dgm:prSet presAssocID="{0083C81A-E050-4564-A2CF-2DA0DFC84165}" presName="sibTrans" presStyleCnt="0"/>
      <dgm:spPr/>
    </dgm:pt>
    <dgm:pt modelId="{44D37DFC-35E0-4109-AD40-415C038D775F}" type="pres">
      <dgm:prSet presAssocID="{28361B14-C046-4F78-803C-1D732C890707}" presName="compNode" presStyleCnt="0"/>
      <dgm:spPr/>
    </dgm:pt>
    <dgm:pt modelId="{07B0770D-9AF0-4C83-942F-0DB4A5BA2E5B}" type="pres">
      <dgm:prSet presAssocID="{28361B14-C046-4F78-803C-1D732C89070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0E0E2E62-15C1-4E9E-8BB7-F8693D2C4394}" type="pres">
      <dgm:prSet presAssocID="{28361B14-C046-4F78-803C-1D732C890707}" presName="iconSpace" presStyleCnt="0"/>
      <dgm:spPr/>
    </dgm:pt>
    <dgm:pt modelId="{99A531AD-49E7-4FE3-8120-5EA74B6BE757}" type="pres">
      <dgm:prSet presAssocID="{28361B14-C046-4F78-803C-1D732C890707}" presName="parTx" presStyleLbl="revTx" presStyleIdx="2" presStyleCnt="4">
        <dgm:presLayoutVars>
          <dgm:chMax val="0"/>
          <dgm:chPref val="0"/>
        </dgm:presLayoutVars>
      </dgm:prSet>
      <dgm:spPr/>
    </dgm:pt>
    <dgm:pt modelId="{39023173-5C8D-49A2-A155-9D4BEF899AD7}" type="pres">
      <dgm:prSet presAssocID="{28361B14-C046-4F78-803C-1D732C890707}" presName="txSpace" presStyleCnt="0"/>
      <dgm:spPr/>
    </dgm:pt>
    <dgm:pt modelId="{FB8BC706-B5AE-4E72-BD35-F3C8BD755FBC}" type="pres">
      <dgm:prSet presAssocID="{28361B14-C046-4F78-803C-1D732C890707}" presName="desTx" presStyleLbl="revTx" presStyleIdx="3" presStyleCnt="4">
        <dgm:presLayoutVars/>
      </dgm:prSet>
      <dgm:spPr/>
    </dgm:pt>
  </dgm:ptLst>
  <dgm:cxnLst>
    <dgm:cxn modelId="{48DD0F08-3794-444B-8689-9128E23F0186}" type="presOf" srcId="{49C07B51-3D4D-4AFB-8093-B0A108FC0C68}" destId="{729FEF95-EBA6-48D0-B432-04E998FF9D5D}" srcOrd="0" destOrd="2" presId="urn:microsoft.com/office/officeart/2018/5/layout/CenteredIconLabelDescriptionList"/>
    <dgm:cxn modelId="{8C2EEA0A-765F-49B6-80A2-757CB121958F}" srcId="{754D2C9D-2B81-4993-AACB-66319A367C65}" destId="{28361B14-C046-4F78-803C-1D732C890707}" srcOrd="1" destOrd="0" parTransId="{271EB225-0984-4DB1-AEAF-E6BEF753E1CE}" sibTransId="{F37E74CB-5568-4116-92FE-B891F6F5E65C}"/>
    <dgm:cxn modelId="{F9993C12-34A1-446C-A24D-95AF0048E4A0}" type="presOf" srcId="{6F6C3765-26C8-4BAD-B389-3AB34FEC5F35}" destId="{729FEF95-EBA6-48D0-B432-04E998FF9D5D}" srcOrd="0" destOrd="1" presId="urn:microsoft.com/office/officeart/2018/5/layout/CenteredIconLabelDescriptionList"/>
    <dgm:cxn modelId="{73DC9C13-0517-40A5-8B26-D848857670A5}" type="presOf" srcId="{EF2E6034-3BBA-4029-9FD8-9D59679BC139}" destId="{FB8BC706-B5AE-4E72-BD35-F3C8BD755FBC}" srcOrd="0" destOrd="1" presId="urn:microsoft.com/office/officeart/2018/5/layout/CenteredIconLabelDescriptionList"/>
    <dgm:cxn modelId="{AC715714-817C-4BBB-A7E5-8E808C5E9F0E}" type="presOf" srcId="{FB0F9967-A235-4D67-82E0-054AF6B877F9}" destId="{729FEF95-EBA6-48D0-B432-04E998FF9D5D}" srcOrd="0" destOrd="0" presId="urn:microsoft.com/office/officeart/2018/5/layout/CenteredIconLabelDescriptionList"/>
    <dgm:cxn modelId="{8FBC3F1C-F51B-43ED-900A-C61E43550F0B}" srcId="{2C10CAAA-0DEE-4EB2-871F-E059C6FD429A}" destId="{6DBE13D0-9183-4F11-B2DF-4A275C02DC62}" srcOrd="3" destOrd="0" parTransId="{28CA9096-C3C0-4115-8F68-CCD161CEAA7F}" sibTransId="{3BFC2C0F-03A5-45F5-9FC3-948734B9F6EA}"/>
    <dgm:cxn modelId="{D6AF652F-0941-4765-92F1-8339CDDF2BF6}" type="presOf" srcId="{BBA0D2BF-E8AF-4DE4-8D57-896CE4D77244}" destId="{729FEF95-EBA6-48D0-B432-04E998FF9D5D}" srcOrd="0" destOrd="4" presId="urn:microsoft.com/office/officeart/2018/5/layout/CenteredIconLabelDescriptionList"/>
    <dgm:cxn modelId="{52D37C72-A839-4567-8385-235A57BF53F8}" type="presOf" srcId="{199B6110-DE38-43CD-A848-A897BF47606A}" destId="{729FEF95-EBA6-48D0-B432-04E998FF9D5D}" srcOrd="0" destOrd="5" presId="urn:microsoft.com/office/officeart/2018/5/layout/CenteredIconLabelDescriptionList"/>
    <dgm:cxn modelId="{5740C272-2A29-45B7-86D6-3F76C047D0D3}" srcId="{2C10CAAA-0DEE-4EB2-871F-E059C6FD429A}" destId="{636FA5B1-60A6-489B-B4DD-CC4F816FC48F}" srcOrd="6" destOrd="0" parTransId="{4387F3FF-3491-433F-B7FB-8B9534403FC7}" sibTransId="{89CFCABD-E6BB-4313-AC4A-342507062252}"/>
    <dgm:cxn modelId="{70753B56-CF42-4711-96F2-34C2341A9CC2}" type="presOf" srcId="{28361B14-C046-4F78-803C-1D732C890707}" destId="{99A531AD-49E7-4FE3-8120-5EA74B6BE757}" srcOrd="0" destOrd="0" presId="urn:microsoft.com/office/officeart/2018/5/layout/CenteredIconLabelDescriptionList"/>
    <dgm:cxn modelId="{74DD1D78-590F-4E67-9826-4C2FFFFEA036}" type="presOf" srcId="{52D20222-8999-407F-A67F-AC716B9D3AC2}" destId="{FB8BC706-B5AE-4E72-BD35-F3C8BD755FBC}" srcOrd="0" destOrd="0" presId="urn:microsoft.com/office/officeart/2018/5/layout/CenteredIconLabelDescriptionList"/>
    <dgm:cxn modelId="{BFDA747A-2EDE-4DF3-B4B9-D1BCF1AC143F}" srcId="{2C10CAAA-0DEE-4EB2-871F-E059C6FD429A}" destId="{199B6110-DE38-43CD-A848-A897BF47606A}" srcOrd="5" destOrd="0" parTransId="{CB490615-DBCF-438A-931E-65D68DF0D113}" sibTransId="{2365B099-8627-4B0C-BBC3-11D9F42BDD4C}"/>
    <dgm:cxn modelId="{4282AA90-DCD6-493C-9526-3F4A2A8892DA}" srcId="{28361B14-C046-4F78-803C-1D732C890707}" destId="{52D20222-8999-407F-A67F-AC716B9D3AC2}" srcOrd="0" destOrd="0" parTransId="{4A6CE28A-203F-43B9-ABE0-C97EAF10CA62}" sibTransId="{F67AAB8A-0166-4414-9440-83812A38D69E}"/>
    <dgm:cxn modelId="{3205AD95-B1AD-4F39-895D-A4FB3733B2E5}" srcId="{28361B14-C046-4F78-803C-1D732C890707}" destId="{EF2E6034-3BBA-4029-9FD8-9D59679BC139}" srcOrd="1" destOrd="0" parTransId="{5A321E66-DE50-43D1-B710-6F3975F66BFD}" sibTransId="{48563AD8-1661-4222-ACD9-EACB120E70F7}"/>
    <dgm:cxn modelId="{BD00399A-A928-4D00-9185-692748897533}" srcId="{2C10CAAA-0DEE-4EB2-871F-E059C6FD429A}" destId="{6F6C3765-26C8-4BAD-B389-3AB34FEC5F35}" srcOrd="1" destOrd="0" parTransId="{7FAB5345-FF89-4362-B186-10213ACEA8A9}" sibTransId="{37A82105-4C25-4F79-9DC5-E2CEE3A6359F}"/>
    <dgm:cxn modelId="{AD0ADDA3-42A6-40AD-9C0A-A2A73235A565}" type="presOf" srcId="{2C10CAAA-0DEE-4EB2-871F-E059C6FD429A}" destId="{09FE3854-0AB2-4593-A474-D6610C995755}" srcOrd="0" destOrd="0" presId="urn:microsoft.com/office/officeart/2018/5/layout/CenteredIconLabelDescriptionList"/>
    <dgm:cxn modelId="{C0CF9FA9-A519-4410-8920-ED3EA5F2B6DC}" srcId="{28361B14-C046-4F78-803C-1D732C890707}" destId="{5C6D1498-B194-41B8-8801-4C72F42EC7F8}" srcOrd="2" destOrd="0" parTransId="{5FF4673F-15DA-4348-9530-6C2DECB77436}" sibTransId="{9951F704-660E-4AB6-8BCE-DFB7F05993CB}"/>
    <dgm:cxn modelId="{EACB03C1-0B26-4598-BA9E-086E4051C9E6}" srcId="{2C10CAAA-0DEE-4EB2-871F-E059C6FD429A}" destId="{FB0F9967-A235-4D67-82E0-054AF6B877F9}" srcOrd="0" destOrd="0" parTransId="{CDACCD58-79AD-4421-89C0-DE140A24BA25}" sibTransId="{6F1FF588-72F1-4BC2-B341-2DDB4D5611B6}"/>
    <dgm:cxn modelId="{3779AFC7-AEAC-45FA-837D-2BF952A55BD6}" srcId="{2C10CAAA-0DEE-4EB2-871F-E059C6FD429A}" destId="{49C07B51-3D4D-4AFB-8093-B0A108FC0C68}" srcOrd="2" destOrd="0" parTransId="{81D66280-14C7-44C8-AB12-AB378A256B4E}" sibTransId="{840CA18B-8377-4873-A73F-B9E7B33BE8E4}"/>
    <dgm:cxn modelId="{6EC34CCB-EEBD-4FA1-B7A9-1730715D0447}" type="presOf" srcId="{754D2C9D-2B81-4993-AACB-66319A367C65}" destId="{21786A6E-EE08-4E48-B08A-C0DAB91C4E2A}" srcOrd="0" destOrd="0" presId="urn:microsoft.com/office/officeart/2018/5/layout/CenteredIconLabelDescriptionList"/>
    <dgm:cxn modelId="{9B020AD0-8E9A-4BF5-8390-E75C1B2CE890}" srcId="{754D2C9D-2B81-4993-AACB-66319A367C65}" destId="{2C10CAAA-0DEE-4EB2-871F-E059C6FD429A}" srcOrd="0" destOrd="0" parTransId="{C911A7E8-BE99-4CB4-BBC0-8C61FD29AB6A}" sibTransId="{0083C81A-E050-4564-A2CF-2DA0DFC84165}"/>
    <dgm:cxn modelId="{9DE6EEEA-FDC0-4470-9868-70617CDFBA2F}" type="presOf" srcId="{636FA5B1-60A6-489B-B4DD-CC4F816FC48F}" destId="{729FEF95-EBA6-48D0-B432-04E998FF9D5D}" srcOrd="0" destOrd="6" presId="urn:microsoft.com/office/officeart/2018/5/layout/CenteredIconLabelDescriptionList"/>
    <dgm:cxn modelId="{F89CD1EF-B9C1-4660-A857-913E0F14C716}" type="presOf" srcId="{6DBE13D0-9183-4F11-B2DF-4A275C02DC62}" destId="{729FEF95-EBA6-48D0-B432-04E998FF9D5D}" srcOrd="0" destOrd="3" presId="urn:microsoft.com/office/officeart/2018/5/layout/CenteredIconLabelDescriptionList"/>
    <dgm:cxn modelId="{BE1A0CFD-309B-4543-A513-52A7B844436F}" type="presOf" srcId="{5C6D1498-B194-41B8-8801-4C72F42EC7F8}" destId="{FB8BC706-B5AE-4E72-BD35-F3C8BD755FBC}" srcOrd="0" destOrd="2" presId="urn:microsoft.com/office/officeart/2018/5/layout/CenteredIconLabelDescriptionList"/>
    <dgm:cxn modelId="{F52EE0FF-ADAE-4A5A-9FE2-08232B7F9300}" srcId="{2C10CAAA-0DEE-4EB2-871F-E059C6FD429A}" destId="{BBA0D2BF-E8AF-4DE4-8D57-896CE4D77244}" srcOrd="4" destOrd="0" parTransId="{A34883AB-65E5-4526-83C6-D2252604FB17}" sibTransId="{D15234E3-F842-4C55-B658-46C1261B1669}"/>
    <dgm:cxn modelId="{5EEA7D83-1AA8-4B57-B65E-3C87631A66FD}" type="presParOf" srcId="{21786A6E-EE08-4E48-B08A-C0DAB91C4E2A}" destId="{7C1C1186-2CCE-4362-B755-BDC00ED2A96D}" srcOrd="0" destOrd="0" presId="urn:microsoft.com/office/officeart/2018/5/layout/CenteredIconLabelDescriptionList"/>
    <dgm:cxn modelId="{3D6A6889-AD00-45D1-8ACA-114D5195489C}" type="presParOf" srcId="{7C1C1186-2CCE-4362-B755-BDC00ED2A96D}" destId="{BB5DCC7F-BBC2-4246-9604-7985AA5A651F}" srcOrd="0" destOrd="0" presId="urn:microsoft.com/office/officeart/2018/5/layout/CenteredIconLabelDescriptionList"/>
    <dgm:cxn modelId="{78E7E4CD-F69F-4FBB-9BF2-AFC2B174B199}" type="presParOf" srcId="{7C1C1186-2CCE-4362-B755-BDC00ED2A96D}" destId="{F5D6553C-4103-4F91-9368-DA85134DC00A}" srcOrd="1" destOrd="0" presId="urn:microsoft.com/office/officeart/2018/5/layout/CenteredIconLabelDescriptionList"/>
    <dgm:cxn modelId="{5AF29ABE-8C6A-4492-B748-1D726DF85607}" type="presParOf" srcId="{7C1C1186-2CCE-4362-B755-BDC00ED2A96D}" destId="{09FE3854-0AB2-4593-A474-D6610C995755}" srcOrd="2" destOrd="0" presId="urn:microsoft.com/office/officeart/2018/5/layout/CenteredIconLabelDescriptionList"/>
    <dgm:cxn modelId="{DEF00B1A-A57B-42D0-9DAF-4B65714A8765}" type="presParOf" srcId="{7C1C1186-2CCE-4362-B755-BDC00ED2A96D}" destId="{7760B3E6-3FA1-4932-82BE-CF7BD3E224B4}" srcOrd="3" destOrd="0" presId="urn:microsoft.com/office/officeart/2018/5/layout/CenteredIconLabelDescriptionList"/>
    <dgm:cxn modelId="{DED8D80F-DBAD-40C2-A354-A79CABCDB0C0}" type="presParOf" srcId="{7C1C1186-2CCE-4362-B755-BDC00ED2A96D}" destId="{729FEF95-EBA6-48D0-B432-04E998FF9D5D}" srcOrd="4" destOrd="0" presId="urn:microsoft.com/office/officeart/2018/5/layout/CenteredIconLabelDescriptionList"/>
    <dgm:cxn modelId="{C452D5C5-F121-4EDF-80BA-C64F5E77CCDF}" type="presParOf" srcId="{21786A6E-EE08-4E48-B08A-C0DAB91C4E2A}" destId="{86991534-341B-410F-AF3D-B42CF93AA478}" srcOrd="1" destOrd="0" presId="urn:microsoft.com/office/officeart/2018/5/layout/CenteredIconLabelDescriptionList"/>
    <dgm:cxn modelId="{38627AFF-2110-4844-841E-500EB90C5B91}" type="presParOf" srcId="{21786A6E-EE08-4E48-B08A-C0DAB91C4E2A}" destId="{44D37DFC-35E0-4109-AD40-415C038D775F}" srcOrd="2" destOrd="0" presId="urn:microsoft.com/office/officeart/2018/5/layout/CenteredIconLabelDescriptionList"/>
    <dgm:cxn modelId="{BFE057E6-16DC-4443-AD0F-4316B05CC5EC}" type="presParOf" srcId="{44D37DFC-35E0-4109-AD40-415C038D775F}" destId="{07B0770D-9AF0-4C83-942F-0DB4A5BA2E5B}" srcOrd="0" destOrd="0" presId="urn:microsoft.com/office/officeart/2018/5/layout/CenteredIconLabelDescriptionList"/>
    <dgm:cxn modelId="{CADE105E-FDF0-4EBF-8F6C-FFA967A6607F}" type="presParOf" srcId="{44D37DFC-35E0-4109-AD40-415C038D775F}" destId="{0E0E2E62-15C1-4E9E-8BB7-F8693D2C4394}" srcOrd="1" destOrd="0" presId="urn:microsoft.com/office/officeart/2018/5/layout/CenteredIconLabelDescriptionList"/>
    <dgm:cxn modelId="{40A7E20B-FA4A-4252-BE34-ECD34104EFA7}" type="presParOf" srcId="{44D37DFC-35E0-4109-AD40-415C038D775F}" destId="{99A531AD-49E7-4FE3-8120-5EA74B6BE757}" srcOrd="2" destOrd="0" presId="urn:microsoft.com/office/officeart/2018/5/layout/CenteredIconLabelDescriptionList"/>
    <dgm:cxn modelId="{44822692-CD1E-42B1-A507-647DC3079E3D}" type="presParOf" srcId="{44D37DFC-35E0-4109-AD40-415C038D775F}" destId="{39023173-5C8D-49A2-A155-9D4BEF899AD7}" srcOrd="3" destOrd="0" presId="urn:microsoft.com/office/officeart/2018/5/layout/CenteredIconLabelDescriptionList"/>
    <dgm:cxn modelId="{828572B2-539D-4528-A18C-BB33B4AC2BE8}" type="presParOf" srcId="{44D37DFC-35E0-4109-AD40-415C038D775F}" destId="{FB8BC706-B5AE-4E72-BD35-F3C8BD755FBC}"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441A17-2099-4F8C-9AC3-1EFDDE322B95}"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DCA716A0-BE85-4003-9290-CCBC873D4E9F}">
      <dgm:prSet/>
      <dgm:spPr/>
      <dgm:t>
        <a:bodyPr/>
        <a:lstStyle/>
        <a:p>
          <a:r>
            <a:rPr lang="en-US"/>
            <a:t>Executive Summary</a:t>
          </a:r>
        </a:p>
      </dgm:t>
    </dgm:pt>
    <dgm:pt modelId="{41999E44-FEB1-4D85-9258-C9243F43E2FF}" type="parTrans" cxnId="{0C3EDEA3-E7C6-43AF-BFA0-D93E467BD6DC}">
      <dgm:prSet/>
      <dgm:spPr/>
      <dgm:t>
        <a:bodyPr/>
        <a:lstStyle/>
        <a:p>
          <a:endParaRPr lang="en-US"/>
        </a:p>
      </dgm:t>
    </dgm:pt>
    <dgm:pt modelId="{D26A4CD8-950F-438B-8C4D-6836830F5302}" type="sibTrans" cxnId="{0C3EDEA3-E7C6-43AF-BFA0-D93E467BD6DC}">
      <dgm:prSet/>
      <dgm:spPr/>
      <dgm:t>
        <a:bodyPr/>
        <a:lstStyle/>
        <a:p>
          <a:endParaRPr lang="en-US"/>
        </a:p>
      </dgm:t>
    </dgm:pt>
    <dgm:pt modelId="{D8DF31AA-400A-4D6F-8BB5-0B3A97E70CA4}">
      <dgm:prSet/>
      <dgm:spPr/>
      <dgm:t>
        <a:bodyPr/>
        <a:lstStyle/>
        <a:p>
          <a:r>
            <a:rPr lang="en-US" b="1"/>
            <a:t>Data collection methodology</a:t>
          </a:r>
          <a:endParaRPr lang="en-US"/>
        </a:p>
      </dgm:t>
    </dgm:pt>
    <dgm:pt modelId="{A42EA5CC-74D6-44F5-A84E-B8B1D7CC5FE2}" type="parTrans" cxnId="{6D929611-8055-4777-8702-328DCB66B9E4}">
      <dgm:prSet/>
      <dgm:spPr/>
      <dgm:t>
        <a:bodyPr/>
        <a:lstStyle/>
        <a:p>
          <a:endParaRPr lang="en-US"/>
        </a:p>
      </dgm:t>
    </dgm:pt>
    <dgm:pt modelId="{F622B778-8F81-4F08-8F5C-754706E2D882}" type="sibTrans" cxnId="{6D929611-8055-4777-8702-328DCB66B9E4}">
      <dgm:prSet/>
      <dgm:spPr/>
      <dgm:t>
        <a:bodyPr/>
        <a:lstStyle/>
        <a:p>
          <a:endParaRPr lang="en-US"/>
        </a:p>
      </dgm:t>
    </dgm:pt>
    <dgm:pt modelId="{8A58AFCB-A431-45FA-88F6-EBD2E7642DCC}">
      <dgm:prSet/>
      <dgm:spPr/>
      <dgm:t>
        <a:bodyPr/>
        <a:lstStyle/>
        <a:p>
          <a:r>
            <a:rPr lang="en-US"/>
            <a:t>Using SpaceX Rest API</a:t>
          </a:r>
        </a:p>
      </dgm:t>
    </dgm:pt>
    <dgm:pt modelId="{60FB4068-4696-4D3E-B079-E92D9158F434}" type="parTrans" cxnId="{C47ED34C-85C3-4FE0-86BD-33FD8A440F94}">
      <dgm:prSet/>
      <dgm:spPr/>
      <dgm:t>
        <a:bodyPr/>
        <a:lstStyle/>
        <a:p>
          <a:endParaRPr lang="en-US"/>
        </a:p>
      </dgm:t>
    </dgm:pt>
    <dgm:pt modelId="{5765C400-9B3B-4E62-B709-4331993CDC2F}" type="sibTrans" cxnId="{C47ED34C-85C3-4FE0-86BD-33FD8A440F94}">
      <dgm:prSet/>
      <dgm:spPr/>
      <dgm:t>
        <a:bodyPr/>
        <a:lstStyle/>
        <a:p>
          <a:endParaRPr lang="en-US"/>
        </a:p>
      </dgm:t>
    </dgm:pt>
    <dgm:pt modelId="{428083D3-3344-4761-BA31-0FF6B9EAC318}">
      <dgm:prSet/>
      <dgm:spPr/>
      <dgm:t>
        <a:bodyPr/>
        <a:lstStyle/>
        <a:p>
          <a:r>
            <a:rPr lang="en-US"/>
            <a:t>Using Web Scrapping from Wikipedia</a:t>
          </a:r>
        </a:p>
      </dgm:t>
    </dgm:pt>
    <dgm:pt modelId="{D15DB7B5-7653-4247-9E68-C9AE66655333}" type="parTrans" cxnId="{C162951A-FE47-41D0-987D-0F93660FF2FC}">
      <dgm:prSet/>
      <dgm:spPr/>
      <dgm:t>
        <a:bodyPr/>
        <a:lstStyle/>
        <a:p>
          <a:endParaRPr lang="en-US"/>
        </a:p>
      </dgm:t>
    </dgm:pt>
    <dgm:pt modelId="{ADE363AA-10BF-4551-B42F-3C638EB4EDC8}" type="sibTrans" cxnId="{C162951A-FE47-41D0-987D-0F93660FF2FC}">
      <dgm:prSet/>
      <dgm:spPr/>
      <dgm:t>
        <a:bodyPr/>
        <a:lstStyle/>
        <a:p>
          <a:endParaRPr lang="en-US"/>
        </a:p>
      </dgm:t>
    </dgm:pt>
    <dgm:pt modelId="{7A0B982F-BBED-4AB2-B7F9-5FD08F994229}">
      <dgm:prSet/>
      <dgm:spPr/>
      <dgm:t>
        <a:bodyPr/>
        <a:lstStyle/>
        <a:p>
          <a:r>
            <a:rPr lang="en-US" b="1"/>
            <a:t>Performed data wrangling</a:t>
          </a:r>
          <a:endParaRPr lang="en-US"/>
        </a:p>
      </dgm:t>
    </dgm:pt>
    <dgm:pt modelId="{497613A5-6F2B-43F5-B067-F641480D291A}" type="parTrans" cxnId="{172972DF-3F57-4675-A034-4E4888BCBB51}">
      <dgm:prSet/>
      <dgm:spPr/>
      <dgm:t>
        <a:bodyPr/>
        <a:lstStyle/>
        <a:p>
          <a:endParaRPr lang="en-US"/>
        </a:p>
      </dgm:t>
    </dgm:pt>
    <dgm:pt modelId="{8760D382-DF8E-461E-996F-F26B1CA404B6}" type="sibTrans" cxnId="{172972DF-3F57-4675-A034-4E4888BCBB51}">
      <dgm:prSet/>
      <dgm:spPr/>
      <dgm:t>
        <a:bodyPr/>
        <a:lstStyle/>
        <a:p>
          <a:endParaRPr lang="en-US"/>
        </a:p>
      </dgm:t>
    </dgm:pt>
    <dgm:pt modelId="{0E55D786-71CA-4906-BC06-880A6A524CDC}">
      <dgm:prSet/>
      <dgm:spPr/>
      <dgm:t>
        <a:bodyPr/>
        <a:lstStyle/>
        <a:p>
          <a:r>
            <a:rPr lang="en-US"/>
            <a:t>Filtering the data</a:t>
          </a:r>
        </a:p>
      </dgm:t>
    </dgm:pt>
    <dgm:pt modelId="{CBD8AE1F-C065-4501-8DAF-9FBC5B056A71}" type="parTrans" cxnId="{11782E5B-201F-4326-B25C-5A96412E5EFA}">
      <dgm:prSet/>
      <dgm:spPr/>
      <dgm:t>
        <a:bodyPr/>
        <a:lstStyle/>
        <a:p>
          <a:endParaRPr lang="en-US"/>
        </a:p>
      </dgm:t>
    </dgm:pt>
    <dgm:pt modelId="{FAAA53BF-9912-4B3B-B3B3-F7D72DF70692}" type="sibTrans" cxnId="{11782E5B-201F-4326-B25C-5A96412E5EFA}">
      <dgm:prSet/>
      <dgm:spPr/>
      <dgm:t>
        <a:bodyPr/>
        <a:lstStyle/>
        <a:p>
          <a:endParaRPr lang="en-US"/>
        </a:p>
      </dgm:t>
    </dgm:pt>
    <dgm:pt modelId="{DBB515BE-9128-49F4-9273-4C07D599ADE4}">
      <dgm:prSet/>
      <dgm:spPr/>
      <dgm:t>
        <a:bodyPr/>
        <a:lstStyle/>
        <a:p>
          <a:r>
            <a:rPr lang="en-US"/>
            <a:t>Dealing with missing values</a:t>
          </a:r>
        </a:p>
      </dgm:t>
    </dgm:pt>
    <dgm:pt modelId="{E9AD3194-E880-4E21-AFA1-843910413808}" type="parTrans" cxnId="{6F36AA78-02DF-4402-A14F-4F3F121A0530}">
      <dgm:prSet/>
      <dgm:spPr/>
      <dgm:t>
        <a:bodyPr/>
        <a:lstStyle/>
        <a:p>
          <a:endParaRPr lang="en-US"/>
        </a:p>
      </dgm:t>
    </dgm:pt>
    <dgm:pt modelId="{103D796A-68B0-4E96-8810-74BD432598E3}" type="sibTrans" cxnId="{6F36AA78-02DF-4402-A14F-4F3F121A0530}">
      <dgm:prSet/>
      <dgm:spPr/>
      <dgm:t>
        <a:bodyPr/>
        <a:lstStyle/>
        <a:p>
          <a:endParaRPr lang="en-US"/>
        </a:p>
      </dgm:t>
    </dgm:pt>
    <dgm:pt modelId="{9F4204E2-2DBD-439B-89C9-CE2FC4ACD5D2}">
      <dgm:prSet/>
      <dgm:spPr/>
      <dgm:t>
        <a:bodyPr/>
        <a:lstStyle/>
        <a:p>
          <a:r>
            <a:rPr lang="en-US" dirty="0"/>
            <a:t>Using One Hot Encoding to prepare the data to a binary classification</a:t>
          </a:r>
        </a:p>
      </dgm:t>
    </dgm:pt>
    <dgm:pt modelId="{6A97A9F9-F56B-43AC-9F27-77A9CD57454B}" type="parTrans" cxnId="{BAE0282C-B6D6-4972-9093-6D7F05D403C6}">
      <dgm:prSet/>
      <dgm:spPr/>
      <dgm:t>
        <a:bodyPr/>
        <a:lstStyle/>
        <a:p>
          <a:endParaRPr lang="en-US"/>
        </a:p>
      </dgm:t>
    </dgm:pt>
    <dgm:pt modelId="{51D25A5B-A3AE-4C50-A8FC-3AAC1FA20922}" type="sibTrans" cxnId="{BAE0282C-B6D6-4972-9093-6D7F05D403C6}">
      <dgm:prSet/>
      <dgm:spPr/>
      <dgm:t>
        <a:bodyPr/>
        <a:lstStyle/>
        <a:p>
          <a:endParaRPr lang="en-US"/>
        </a:p>
      </dgm:t>
    </dgm:pt>
    <dgm:pt modelId="{5F2CC0E7-800D-4DC1-8855-241D3120FB92}">
      <dgm:prSet/>
      <dgm:spPr/>
      <dgm:t>
        <a:bodyPr/>
        <a:lstStyle/>
        <a:p>
          <a:r>
            <a:rPr lang="en-US" b="1"/>
            <a:t>Performed exploratory data analysis (EDA) using visualization and SQL</a:t>
          </a:r>
          <a:endParaRPr lang="en-US"/>
        </a:p>
      </dgm:t>
    </dgm:pt>
    <dgm:pt modelId="{5BDD647C-6D5D-4FCB-9D99-76F7E20F95BC}" type="parTrans" cxnId="{95605007-ED7F-48E0-8196-7148BA0FCF73}">
      <dgm:prSet/>
      <dgm:spPr/>
      <dgm:t>
        <a:bodyPr/>
        <a:lstStyle/>
        <a:p>
          <a:endParaRPr lang="en-US"/>
        </a:p>
      </dgm:t>
    </dgm:pt>
    <dgm:pt modelId="{0D254662-C6FE-4C35-BBF6-7267771478BA}" type="sibTrans" cxnId="{95605007-ED7F-48E0-8196-7148BA0FCF73}">
      <dgm:prSet/>
      <dgm:spPr/>
      <dgm:t>
        <a:bodyPr/>
        <a:lstStyle/>
        <a:p>
          <a:endParaRPr lang="en-US"/>
        </a:p>
      </dgm:t>
    </dgm:pt>
    <dgm:pt modelId="{C59DF22D-8F85-46D1-B5F9-95F2D0AF6800}">
      <dgm:prSet/>
      <dgm:spPr/>
      <dgm:t>
        <a:bodyPr/>
        <a:lstStyle/>
        <a:p>
          <a:r>
            <a:rPr lang="en-US" b="1" dirty="0"/>
            <a:t>Performed interactive visual analytics using Folium and Plotly Dash</a:t>
          </a:r>
          <a:endParaRPr lang="en-US" dirty="0"/>
        </a:p>
      </dgm:t>
    </dgm:pt>
    <dgm:pt modelId="{A9E85135-ECD7-4B85-8F6C-E2F40560F464}" type="parTrans" cxnId="{0B0E5327-BDC5-47AE-BF3E-7764EE606AF7}">
      <dgm:prSet/>
      <dgm:spPr/>
      <dgm:t>
        <a:bodyPr/>
        <a:lstStyle/>
        <a:p>
          <a:endParaRPr lang="en-US"/>
        </a:p>
      </dgm:t>
    </dgm:pt>
    <dgm:pt modelId="{9186A181-F1BA-4FC0-9EBB-02CB5A66C0A7}" type="sibTrans" cxnId="{0B0E5327-BDC5-47AE-BF3E-7764EE606AF7}">
      <dgm:prSet/>
      <dgm:spPr/>
      <dgm:t>
        <a:bodyPr/>
        <a:lstStyle/>
        <a:p>
          <a:endParaRPr lang="en-US"/>
        </a:p>
      </dgm:t>
    </dgm:pt>
    <dgm:pt modelId="{F1E0764C-4081-46A0-9DEC-F75A5CA15055}">
      <dgm:prSet/>
      <dgm:spPr/>
      <dgm:t>
        <a:bodyPr/>
        <a:lstStyle/>
        <a:p>
          <a:r>
            <a:rPr lang="en-US" b="1"/>
            <a:t>Performed predictive analysis using classification models</a:t>
          </a:r>
          <a:endParaRPr lang="en-US"/>
        </a:p>
      </dgm:t>
    </dgm:pt>
    <dgm:pt modelId="{A15D8C9C-80FD-4AD1-8C0D-411037FB8C21}" type="parTrans" cxnId="{6617B4E1-E075-476D-8AC8-B4A6F03BBDBB}">
      <dgm:prSet/>
      <dgm:spPr/>
      <dgm:t>
        <a:bodyPr/>
        <a:lstStyle/>
        <a:p>
          <a:endParaRPr lang="en-US"/>
        </a:p>
      </dgm:t>
    </dgm:pt>
    <dgm:pt modelId="{02B4F63C-C9C8-4623-B454-0B56F053D08D}" type="sibTrans" cxnId="{6617B4E1-E075-476D-8AC8-B4A6F03BBDBB}">
      <dgm:prSet/>
      <dgm:spPr/>
      <dgm:t>
        <a:bodyPr/>
        <a:lstStyle/>
        <a:p>
          <a:endParaRPr lang="en-US"/>
        </a:p>
      </dgm:t>
    </dgm:pt>
    <dgm:pt modelId="{BBF4E1B6-BCBF-4D92-8C1D-079AFFDE8767}">
      <dgm:prSet/>
      <dgm:spPr/>
      <dgm:t>
        <a:bodyPr/>
        <a:lstStyle/>
        <a:p>
          <a:r>
            <a:rPr lang="en-US"/>
            <a:t>Building, tuning and evaluation of classification models to ensure the best results</a:t>
          </a:r>
        </a:p>
      </dgm:t>
    </dgm:pt>
    <dgm:pt modelId="{9DA25E23-FA60-42D8-A9CC-2037F99BD737}" type="parTrans" cxnId="{2E4BCBCA-3EB6-45B0-8513-29C07939E391}">
      <dgm:prSet/>
      <dgm:spPr/>
      <dgm:t>
        <a:bodyPr/>
        <a:lstStyle/>
        <a:p>
          <a:endParaRPr lang="en-US"/>
        </a:p>
      </dgm:t>
    </dgm:pt>
    <dgm:pt modelId="{6D716210-8CB9-4350-B267-2F347E3188E8}" type="sibTrans" cxnId="{2E4BCBCA-3EB6-45B0-8513-29C07939E391}">
      <dgm:prSet/>
      <dgm:spPr/>
      <dgm:t>
        <a:bodyPr/>
        <a:lstStyle/>
        <a:p>
          <a:endParaRPr lang="en-US"/>
        </a:p>
      </dgm:t>
    </dgm:pt>
    <dgm:pt modelId="{0A51A807-91A0-44E8-A073-2608DC10DA44}" type="pres">
      <dgm:prSet presAssocID="{BA441A17-2099-4F8C-9AC3-1EFDDE322B95}" presName="Name0" presStyleCnt="0">
        <dgm:presLayoutVars>
          <dgm:dir/>
          <dgm:animLvl val="lvl"/>
          <dgm:resizeHandles val="exact"/>
        </dgm:presLayoutVars>
      </dgm:prSet>
      <dgm:spPr/>
    </dgm:pt>
    <dgm:pt modelId="{8017E760-B234-4A23-929D-B0917E0585C0}" type="pres">
      <dgm:prSet presAssocID="{F1E0764C-4081-46A0-9DEC-F75A5CA15055}" presName="boxAndChildren" presStyleCnt="0"/>
      <dgm:spPr/>
    </dgm:pt>
    <dgm:pt modelId="{63431875-A5C7-4F8C-82E6-4C79E4CE8DFC}" type="pres">
      <dgm:prSet presAssocID="{F1E0764C-4081-46A0-9DEC-F75A5CA15055}" presName="parentTextBox" presStyleLbl="node1" presStyleIdx="0" presStyleCnt="6"/>
      <dgm:spPr/>
    </dgm:pt>
    <dgm:pt modelId="{32A5E13C-C17B-4148-B3A6-FB9FE115B9B4}" type="pres">
      <dgm:prSet presAssocID="{F1E0764C-4081-46A0-9DEC-F75A5CA15055}" presName="entireBox" presStyleLbl="node1" presStyleIdx="0" presStyleCnt="6"/>
      <dgm:spPr/>
    </dgm:pt>
    <dgm:pt modelId="{DD5290E4-71E3-4ACF-A678-3796FA192631}" type="pres">
      <dgm:prSet presAssocID="{F1E0764C-4081-46A0-9DEC-F75A5CA15055}" presName="descendantBox" presStyleCnt="0"/>
      <dgm:spPr/>
    </dgm:pt>
    <dgm:pt modelId="{2596DFEC-DF00-43D5-BF0F-65236CA1B4E2}" type="pres">
      <dgm:prSet presAssocID="{BBF4E1B6-BCBF-4D92-8C1D-079AFFDE8767}" presName="childTextBox" presStyleLbl="fgAccFollowNode1" presStyleIdx="0" presStyleCnt="6">
        <dgm:presLayoutVars>
          <dgm:bulletEnabled val="1"/>
        </dgm:presLayoutVars>
      </dgm:prSet>
      <dgm:spPr/>
    </dgm:pt>
    <dgm:pt modelId="{304FD24D-A6D1-43F1-B963-267E80DA0E9E}" type="pres">
      <dgm:prSet presAssocID="{9186A181-F1BA-4FC0-9EBB-02CB5A66C0A7}" presName="sp" presStyleCnt="0"/>
      <dgm:spPr/>
    </dgm:pt>
    <dgm:pt modelId="{17ADAFF7-72C1-4DAE-8FD4-3122F1E84EF8}" type="pres">
      <dgm:prSet presAssocID="{C59DF22D-8F85-46D1-B5F9-95F2D0AF6800}" presName="arrowAndChildren" presStyleCnt="0"/>
      <dgm:spPr/>
    </dgm:pt>
    <dgm:pt modelId="{0D8A2F58-6FB4-467B-909C-23AD2353E679}" type="pres">
      <dgm:prSet presAssocID="{C59DF22D-8F85-46D1-B5F9-95F2D0AF6800}" presName="parentTextArrow" presStyleLbl="node1" presStyleIdx="1" presStyleCnt="6"/>
      <dgm:spPr/>
    </dgm:pt>
    <dgm:pt modelId="{CA9711FD-27F1-4D22-8E5C-8585D916F85E}" type="pres">
      <dgm:prSet presAssocID="{0D254662-C6FE-4C35-BBF6-7267771478BA}" presName="sp" presStyleCnt="0"/>
      <dgm:spPr/>
    </dgm:pt>
    <dgm:pt modelId="{751177B6-78EC-4CED-8E63-F7BACA1F26A9}" type="pres">
      <dgm:prSet presAssocID="{5F2CC0E7-800D-4DC1-8855-241D3120FB92}" presName="arrowAndChildren" presStyleCnt="0"/>
      <dgm:spPr/>
    </dgm:pt>
    <dgm:pt modelId="{F9E3D18D-9D88-47C9-B1EC-9BC7D4F3E3A0}" type="pres">
      <dgm:prSet presAssocID="{5F2CC0E7-800D-4DC1-8855-241D3120FB92}" presName="parentTextArrow" presStyleLbl="node1" presStyleIdx="2" presStyleCnt="6"/>
      <dgm:spPr/>
    </dgm:pt>
    <dgm:pt modelId="{2E55FE0F-3F4B-4B2F-A8AE-FF631DB95B97}" type="pres">
      <dgm:prSet presAssocID="{8760D382-DF8E-461E-996F-F26B1CA404B6}" presName="sp" presStyleCnt="0"/>
      <dgm:spPr/>
    </dgm:pt>
    <dgm:pt modelId="{73E30223-C272-4D6E-B911-D548BE11E756}" type="pres">
      <dgm:prSet presAssocID="{7A0B982F-BBED-4AB2-B7F9-5FD08F994229}" presName="arrowAndChildren" presStyleCnt="0"/>
      <dgm:spPr/>
    </dgm:pt>
    <dgm:pt modelId="{3837A410-FA5F-45AA-905A-AFDB799AF418}" type="pres">
      <dgm:prSet presAssocID="{7A0B982F-BBED-4AB2-B7F9-5FD08F994229}" presName="parentTextArrow" presStyleLbl="node1" presStyleIdx="2" presStyleCnt="6"/>
      <dgm:spPr/>
    </dgm:pt>
    <dgm:pt modelId="{73B73B2B-29A2-490F-ABFA-4C0F8DFC20BB}" type="pres">
      <dgm:prSet presAssocID="{7A0B982F-BBED-4AB2-B7F9-5FD08F994229}" presName="arrow" presStyleLbl="node1" presStyleIdx="3" presStyleCnt="6"/>
      <dgm:spPr/>
    </dgm:pt>
    <dgm:pt modelId="{8B65896E-956C-4D8E-A2FA-2C183151A6E5}" type="pres">
      <dgm:prSet presAssocID="{7A0B982F-BBED-4AB2-B7F9-5FD08F994229}" presName="descendantArrow" presStyleCnt="0"/>
      <dgm:spPr/>
    </dgm:pt>
    <dgm:pt modelId="{E3A7B720-2BE4-4964-B7B8-F14BC826E7E1}" type="pres">
      <dgm:prSet presAssocID="{0E55D786-71CA-4906-BC06-880A6A524CDC}" presName="childTextArrow" presStyleLbl="fgAccFollowNode1" presStyleIdx="1" presStyleCnt="6">
        <dgm:presLayoutVars>
          <dgm:bulletEnabled val="1"/>
        </dgm:presLayoutVars>
      </dgm:prSet>
      <dgm:spPr/>
    </dgm:pt>
    <dgm:pt modelId="{23F467D4-C2AD-4CD5-BD7A-30A89D0596B7}" type="pres">
      <dgm:prSet presAssocID="{DBB515BE-9128-49F4-9273-4C07D599ADE4}" presName="childTextArrow" presStyleLbl="fgAccFollowNode1" presStyleIdx="2" presStyleCnt="6">
        <dgm:presLayoutVars>
          <dgm:bulletEnabled val="1"/>
        </dgm:presLayoutVars>
      </dgm:prSet>
      <dgm:spPr/>
    </dgm:pt>
    <dgm:pt modelId="{A5D0F7F5-BA68-497C-A0F7-B55FEE50904A}" type="pres">
      <dgm:prSet presAssocID="{9F4204E2-2DBD-439B-89C9-CE2FC4ACD5D2}" presName="childTextArrow" presStyleLbl="fgAccFollowNode1" presStyleIdx="3" presStyleCnt="6">
        <dgm:presLayoutVars>
          <dgm:bulletEnabled val="1"/>
        </dgm:presLayoutVars>
      </dgm:prSet>
      <dgm:spPr/>
    </dgm:pt>
    <dgm:pt modelId="{7DE5BE8D-58A0-4C63-B7BF-D489B6C9EAF4}" type="pres">
      <dgm:prSet presAssocID="{F622B778-8F81-4F08-8F5C-754706E2D882}" presName="sp" presStyleCnt="0"/>
      <dgm:spPr/>
    </dgm:pt>
    <dgm:pt modelId="{73381211-E7ED-4D3A-A689-25521D6E2B16}" type="pres">
      <dgm:prSet presAssocID="{D8DF31AA-400A-4D6F-8BB5-0B3A97E70CA4}" presName="arrowAndChildren" presStyleCnt="0"/>
      <dgm:spPr/>
    </dgm:pt>
    <dgm:pt modelId="{272B86BE-B1B0-4885-B199-717B9D312E79}" type="pres">
      <dgm:prSet presAssocID="{D8DF31AA-400A-4D6F-8BB5-0B3A97E70CA4}" presName="parentTextArrow" presStyleLbl="node1" presStyleIdx="3" presStyleCnt="6"/>
      <dgm:spPr/>
    </dgm:pt>
    <dgm:pt modelId="{754BA534-9BA8-4BB4-8A85-E253E4149144}" type="pres">
      <dgm:prSet presAssocID="{D8DF31AA-400A-4D6F-8BB5-0B3A97E70CA4}" presName="arrow" presStyleLbl="node1" presStyleIdx="4" presStyleCnt="6"/>
      <dgm:spPr/>
    </dgm:pt>
    <dgm:pt modelId="{B10AF934-DC01-4261-A26C-F9082692F4BB}" type="pres">
      <dgm:prSet presAssocID="{D8DF31AA-400A-4D6F-8BB5-0B3A97E70CA4}" presName="descendantArrow" presStyleCnt="0"/>
      <dgm:spPr/>
    </dgm:pt>
    <dgm:pt modelId="{40A22447-38AC-4C5B-AD4C-19CB6952BFC8}" type="pres">
      <dgm:prSet presAssocID="{8A58AFCB-A431-45FA-88F6-EBD2E7642DCC}" presName="childTextArrow" presStyleLbl="fgAccFollowNode1" presStyleIdx="4" presStyleCnt="6">
        <dgm:presLayoutVars>
          <dgm:bulletEnabled val="1"/>
        </dgm:presLayoutVars>
      </dgm:prSet>
      <dgm:spPr/>
    </dgm:pt>
    <dgm:pt modelId="{541ACC7D-0C15-4FAE-9075-27272A58BA2F}" type="pres">
      <dgm:prSet presAssocID="{428083D3-3344-4761-BA31-0FF6B9EAC318}" presName="childTextArrow" presStyleLbl="fgAccFollowNode1" presStyleIdx="5" presStyleCnt="6">
        <dgm:presLayoutVars>
          <dgm:bulletEnabled val="1"/>
        </dgm:presLayoutVars>
      </dgm:prSet>
      <dgm:spPr/>
    </dgm:pt>
    <dgm:pt modelId="{9682D91A-6EAD-4C81-85E7-3D18EA8B7A80}" type="pres">
      <dgm:prSet presAssocID="{D26A4CD8-950F-438B-8C4D-6836830F5302}" presName="sp" presStyleCnt="0"/>
      <dgm:spPr/>
    </dgm:pt>
    <dgm:pt modelId="{DA827883-55FD-44D9-A193-74737AED90A7}" type="pres">
      <dgm:prSet presAssocID="{DCA716A0-BE85-4003-9290-CCBC873D4E9F}" presName="arrowAndChildren" presStyleCnt="0"/>
      <dgm:spPr/>
    </dgm:pt>
    <dgm:pt modelId="{5EBF7170-AE98-4CA4-A49B-3E898B3B80E9}" type="pres">
      <dgm:prSet presAssocID="{DCA716A0-BE85-4003-9290-CCBC873D4E9F}" presName="parentTextArrow" presStyleLbl="node1" presStyleIdx="5" presStyleCnt="6"/>
      <dgm:spPr/>
    </dgm:pt>
  </dgm:ptLst>
  <dgm:cxnLst>
    <dgm:cxn modelId="{95605007-ED7F-48E0-8196-7148BA0FCF73}" srcId="{BA441A17-2099-4F8C-9AC3-1EFDDE322B95}" destId="{5F2CC0E7-800D-4DC1-8855-241D3120FB92}" srcOrd="3" destOrd="0" parTransId="{5BDD647C-6D5D-4FCB-9D99-76F7E20F95BC}" sibTransId="{0D254662-C6FE-4C35-BBF6-7267771478BA}"/>
    <dgm:cxn modelId="{6B3ED90B-4071-44BE-B08C-47F547CA2382}" type="presOf" srcId="{9F4204E2-2DBD-439B-89C9-CE2FC4ACD5D2}" destId="{A5D0F7F5-BA68-497C-A0F7-B55FEE50904A}" srcOrd="0" destOrd="0" presId="urn:microsoft.com/office/officeart/2005/8/layout/process4"/>
    <dgm:cxn modelId="{CCD63C0C-C85B-4AE2-B74A-AACF2508DF75}" type="presOf" srcId="{D8DF31AA-400A-4D6F-8BB5-0B3A97E70CA4}" destId="{754BA534-9BA8-4BB4-8A85-E253E4149144}" srcOrd="1" destOrd="0" presId="urn:microsoft.com/office/officeart/2005/8/layout/process4"/>
    <dgm:cxn modelId="{A8365E0C-1ECC-4F68-B7DB-FDDDFB74EF54}" type="presOf" srcId="{D8DF31AA-400A-4D6F-8BB5-0B3A97E70CA4}" destId="{272B86BE-B1B0-4885-B199-717B9D312E79}" srcOrd="0" destOrd="0" presId="urn:microsoft.com/office/officeart/2005/8/layout/process4"/>
    <dgm:cxn modelId="{6D929611-8055-4777-8702-328DCB66B9E4}" srcId="{BA441A17-2099-4F8C-9AC3-1EFDDE322B95}" destId="{D8DF31AA-400A-4D6F-8BB5-0B3A97E70CA4}" srcOrd="1" destOrd="0" parTransId="{A42EA5CC-74D6-44F5-A84E-B8B1D7CC5FE2}" sibTransId="{F622B778-8F81-4F08-8F5C-754706E2D882}"/>
    <dgm:cxn modelId="{62C0451A-72C7-4DEF-B1E7-BA36F2451587}" type="presOf" srcId="{C59DF22D-8F85-46D1-B5F9-95F2D0AF6800}" destId="{0D8A2F58-6FB4-467B-909C-23AD2353E679}" srcOrd="0" destOrd="0" presId="urn:microsoft.com/office/officeart/2005/8/layout/process4"/>
    <dgm:cxn modelId="{C162951A-FE47-41D0-987D-0F93660FF2FC}" srcId="{D8DF31AA-400A-4D6F-8BB5-0B3A97E70CA4}" destId="{428083D3-3344-4761-BA31-0FF6B9EAC318}" srcOrd="1" destOrd="0" parTransId="{D15DB7B5-7653-4247-9E68-C9AE66655333}" sibTransId="{ADE363AA-10BF-4551-B42F-3C638EB4EDC8}"/>
    <dgm:cxn modelId="{FBA4C31B-5B01-482B-BE40-557AEA829697}" type="presOf" srcId="{BA441A17-2099-4F8C-9AC3-1EFDDE322B95}" destId="{0A51A807-91A0-44E8-A073-2608DC10DA44}" srcOrd="0" destOrd="0" presId="urn:microsoft.com/office/officeart/2005/8/layout/process4"/>
    <dgm:cxn modelId="{0B0E5327-BDC5-47AE-BF3E-7764EE606AF7}" srcId="{BA441A17-2099-4F8C-9AC3-1EFDDE322B95}" destId="{C59DF22D-8F85-46D1-B5F9-95F2D0AF6800}" srcOrd="4" destOrd="0" parTransId="{A9E85135-ECD7-4B85-8F6C-E2F40560F464}" sibTransId="{9186A181-F1BA-4FC0-9EBB-02CB5A66C0A7}"/>
    <dgm:cxn modelId="{BAE0282C-B6D6-4972-9093-6D7F05D403C6}" srcId="{7A0B982F-BBED-4AB2-B7F9-5FD08F994229}" destId="{9F4204E2-2DBD-439B-89C9-CE2FC4ACD5D2}" srcOrd="2" destOrd="0" parTransId="{6A97A9F9-F56B-43AC-9F27-77A9CD57454B}" sibTransId="{51D25A5B-A3AE-4C50-A8FC-3AAC1FA20922}"/>
    <dgm:cxn modelId="{30D8542D-5B06-43B0-9FBB-02C313D79783}" type="presOf" srcId="{8A58AFCB-A431-45FA-88F6-EBD2E7642DCC}" destId="{40A22447-38AC-4C5B-AD4C-19CB6952BFC8}" srcOrd="0" destOrd="0" presId="urn:microsoft.com/office/officeart/2005/8/layout/process4"/>
    <dgm:cxn modelId="{E00F3934-3B18-4088-B9D3-EE60073D4AF1}" type="presOf" srcId="{DBB515BE-9128-49F4-9273-4C07D599ADE4}" destId="{23F467D4-C2AD-4CD5-BD7A-30A89D0596B7}" srcOrd="0" destOrd="0" presId="urn:microsoft.com/office/officeart/2005/8/layout/process4"/>
    <dgm:cxn modelId="{11782E5B-201F-4326-B25C-5A96412E5EFA}" srcId="{7A0B982F-BBED-4AB2-B7F9-5FD08F994229}" destId="{0E55D786-71CA-4906-BC06-880A6A524CDC}" srcOrd="0" destOrd="0" parTransId="{CBD8AE1F-C065-4501-8DAF-9FBC5B056A71}" sibTransId="{FAAA53BF-9912-4B3B-B3B3-F7D72DF70692}"/>
    <dgm:cxn modelId="{4EE2FE45-8FDE-4FE8-9177-2DF75CCC3C19}" type="presOf" srcId="{F1E0764C-4081-46A0-9DEC-F75A5CA15055}" destId="{63431875-A5C7-4F8C-82E6-4C79E4CE8DFC}" srcOrd="0" destOrd="0" presId="urn:microsoft.com/office/officeart/2005/8/layout/process4"/>
    <dgm:cxn modelId="{C47ED34C-85C3-4FE0-86BD-33FD8A440F94}" srcId="{D8DF31AA-400A-4D6F-8BB5-0B3A97E70CA4}" destId="{8A58AFCB-A431-45FA-88F6-EBD2E7642DCC}" srcOrd="0" destOrd="0" parTransId="{60FB4068-4696-4D3E-B079-E92D9158F434}" sibTransId="{5765C400-9B3B-4E62-B709-4331993CDC2F}"/>
    <dgm:cxn modelId="{25DA684E-A0A3-483B-8B03-694C4776FE98}" type="presOf" srcId="{5F2CC0E7-800D-4DC1-8855-241D3120FB92}" destId="{F9E3D18D-9D88-47C9-B1EC-9BC7D4F3E3A0}" srcOrd="0" destOrd="0" presId="urn:microsoft.com/office/officeart/2005/8/layout/process4"/>
    <dgm:cxn modelId="{6F36AA78-02DF-4402-A14F-4F3F121A0530}" srcId="{7A0B982F-BBED-4AB2-B7F9-5FD08F994229}" destId="{DBB515BE-9128-49F4-9273-4C07D599ADE4}" srcOrd="1" destOrd="0" parTransId="{E9AD3194-E880-4E21-AFA1-843910413808}" sibTransId="{103D796A-68B0-4E96-8810-74BD432598E3}"/>
    <dgm:cxn modelId="{FE91C958-5833-4F49-BBDA-22BE9923396C}" type="presOf" srcId="{7A0B982F-BBED-4AB2-B7F9-5FD08F994229}" destId="{73B73B2B-29A2-490F-ABFA-4C0F8DFC20BB}" srcOrd="1" destOrd="0" presId="urn:microsoft.com/office/officeart/2005/8/layout/process4"/>
    <dgm:cxn modelId="{3567879D-0874-48B9-AD37-21CD36D99E6D}" type="presOf" srcId="{BBF4E1B6-BCBF-4D92-8C1D-079AFFDE8767}" destId="{2596DFEC-DF00-43D5-BF0F-65236CA1B4E2}" srcOrd="0" destOrd="0" presId="urn:microsoft.com/office/officeart/2005/8/layout/process4"/>
    <dgm:cxn modelId="{0C3EDEA3-E7C6-43AF-BFA0-D93E467BD6DC}" srcId="{BA441A17-2099-4F8C-9AC3-1EFDDE322B95}" destId="{DCA716A0-BE85-4003-9290-CCBC873D4E9F}" srcOrd="0" destOrd="0" parTransId="{41999E44-FEB1-4D85-9258-C9243F43E2FF}" sibTransId="{D26A4CD8-950F-438B-8C4D-6836830F5302}"/>
    <dgm:cxn modelId="{5C1E28A8-AE31-43DE-872E-893A6788C590}" type="presOf" srcId="{F1E0764C-4081-46A0-9DEC-F75A5CA15055}" destId="{32A5E13C-C17B-4148-B3A6-FB9FE115B9B4}" srcOrd="1" destOrd="0" presId="urn:microsoft.com/office/officeart/2005/8/layout/process4"/>
    <dgm:cxn modelId="{C620EDBC-04E9-4C61-9C0A-6A0139E41735}" type="presOf" srcId="{DCA716A0-BE85-4003-9290-CCBC873D4E9F}" destId="{5EBF7170-AE98-4CA4-A49B-3E898B3B80E9}" srcOrd="0" destOrd="0" presId="urn:microsoft.com/office/officeart/2005/8/layout/process4"/>
    <dgm:cxn modelId="{57D531C6-00E8-41B2-82CD-F4B2305EEC48}" type="presOf" srcId="{428083D3-3344-4761-BA31-0FF6B9EAC318}" destId="{541ACC7D-0C15-4FAE-9075-27272A58BA2F}" srcOrd="0" destOrd="0" presId="urn:microsoft.com/office/officeart/2005/8/layout/process4"/>
    <dgm:cxn modelId="{2E4BCBCA-3EB6-45B0-8513-29C07939E391}" srcId="{F1E0764C-4081-46A0-9DEC-F75A5CA15055}" destId="{BBF4E1B6-BCBF-4D92-8C1D-079AFFDE8767}" srcOrd="0" destOrd="0" parTransId="{9DA25E23-FA60-42D8-A9CC-2037F99BD737}" sibTransId="{6D716210-8CB9-4350-B267-2F347E3188E8}"/>
    <dgm:cxn modelId="{172972DF-3F57-4675-A034-4E4888BCBB51}" srcId="{BA441A17-2099-4F8C-9AC3-1EFDDE322B95}" destId="{7A0B982F-BBED-4AB2-B7F9-5FD08F994229}" srcOrd="2" destOrd="0" parTransId="{497613A5-6F2B-43F5-B067-F641480D291A}" sibTransId="{8760D382-DF8E-461E-996F-F26B1CA404B6}"/>
    <dgm:cxn modelId="{6617B4E1-E075-476D-8AC8-B4A6F03BBDBB}" srcId="{BA441A17-2099-4F8C-9AC3-1EFDDE322B95}" destId="{F1E0764C-4081-46A0-9DEC-F75A5CA15055}" srcOrd="5" destOrd="0" parTransId="{A15D8C9C-80FD-4AD1-8C0D-411037FB8C21}" sibTransId="{02B4F63C-C9C8-4623-B454-0B56F053D08D}"/>
    <dgm:cxn modelId="{DDC108ED-C47C-4D40-9173-D908F54BE956}" type="presOf" srcId="{0E55D786-71CA-4906-BC06-880A6A524CDC}" destId="{E3A7B720-2BE4-4964-B7B8-F14BC826E7E1}" srcOrd="0" destOrd="0" presId="urn:microsoft.com/office/officeart/2005/8/layout/process4"/>
    <dgm:cxn modelId="{ED6DE7ED-8318-462E-8504-A6FD47B73AA0}" type="presOf" srcId="{7A0B982F-BBED-4AB2-B7F9-5FD08F994229}" destId="{3837A410-FA5F-45AA-905A-AFDB799AF418}" srcOrd="0" destOrd="0" presId="urn:microsoft.com/office/officeart/2005/8/layout/process4"/>
    <dgm:cxn modelId="{B3A6658D-E449-4C8C-BFCB-C268D2C5E336}" type="presParOf" srcId="{0A51A807-91A0-44E8-A073-2608DC10DA44}" destId="{8017E760-B234-4A23-929D-B0917E0585C0}" srcOrd="0" destOrd="0" presId="urn:microsoft.com/office/officeart/2005/8/layout/process4"/>
    <dgm:cxn modelId="{1EEFDD86-C880-4F22-A68A-1B03163D3710}" type="presParOf" srcId="{8017E760-B234-4A23-929D-B0917E0585C0}" destId="{63431875-A5C7-4F8C-82E6-4C79E4CE8DFC}" srcOrd="0" destOrd="0" presId="urn:microsoft.com/office/officeart/2005/8/layout/process4"/>
    <dgm:cxn modelId="{7AD43C5C-AC9D-4CCD-A464-A53E524E2089}" type="presParOf" srcId="{8017E760-B234-4A23-929D-B0917E0585C0}" destId="{32A5E13C-C17B-4148-B3A6-FB9FE115B9B4}" srcOrd="1" destOrd="0" presId="urn:microsoft.com/office/officeart/2005/8/layout/process4"/>
    <dgm:cxn modelId="{215100EA-21A5-44CA-93E2-922AF7EC907A}" type="presParOf" srcId="{8017E760-B234-4A23-929D-B0917E0585C0}" destId="{DD5290E4-71E3-4ACF-A678-3796FA192631}" srcOrd="2" destOrd="0" presId="urn:microsoft.com/office/officeart/2005/8/layout/process4"/>
    <dgm:cxn modelId="{2F64B9D6-4170-4F88-9728-B5A03A7F6887}" type="presParOf" srcId="{DD5290E4-71E3-4ACF-A678-3796FA192631}" destId="{2596DFEC-DF00-43D5-BF0F-65236CA1B4E2}" srcOrd="0" destOrd="0" presId="urn:microsoft.com/office/officeart/2005/8/layout/process4"/>
    <dgm:cxn modelId="{66425641-F88D-480F-B9CD-F8F8641A8A2D}" type="presParOf" srcId="{0A51A807-91A0-44E8-A073-2608DC10DA44}" destId="{304FD24D-A6D1-43F1-B963-267E80DA0E9E}" srcOrd="1" destOrd="0" presId="urn:microsoft.com/office/officeart/2005/8/layout/process4"/>
    <dgm:cxn modelId="{59AE8EAE-1575-4029-9FCA-52BF4923E26B}" type="presParOf" srcId="{0A51A807-91A0-44E8-A073-2608DC10DA44}" destId="{17ADAFF7-72C1-4DAE-8FD4-3122F1E84EF8}" srcOrd="2" destOrd="0" presId="urn:microsoft.com/office/officeart/2005/8/layout/process4"/>
    <dgm:cxn modelId="{526ABD7B-01DC-4629-A16D-2B5E2DDB42E5}" type="presParOf" srcId="{17ADAFF7-72C1-4DAE-8FD4-3122F1E84EF8}" destId="{0D8A2F58-6FB4-467B-909C-23AD2353E679}" srcOrd="0" destOrd="0" presId="urn:microsoft.com/office/officeart/2005/8/layout/process4"/>
    <dgm:cxn modelId="{B3B3995E-390C-4C7A-AB3A-B8E5B9A86B19}" type="presParOf" srcId="{0A51A807-91A0-44E8-A073-2608DC10DA44}" destId="{CA9711FD-27F1-4D22-8E5C-8585D916F85E}" srcOrd="3" destOrd="0" presId="urn:microsoft.com/office/officeart/2005/8/layout/process4"/>
    <dgm:cxn modelId="{AB0F8985-83DA-4FA9-B703-0A6C0C890D7B}" type="presParOf" srcId="{0A51A807-91A0-44E8-A073-2608DC10DA44}" destId="{751177B6-78EC-4CED-8E63-F7BACA1F26A9}" srcOrd="4" destOrd="0" presId="urn:microsoft.com/office/officeart/2005/8/layout/process4"/>
    <dgm:cxn modelId="{77C3B4C5-CA51-442B-AAE8-B5533369C325}" type="presParOf" srcId="{751177B6-78EC-4CED-8E63-F7BACA1F26A9}" destId="{F9E3D18D-9D88-47C9-B1EC-9BC7D4F3E3A0}" srcOrd="0" destOrd="0" presId="urn:microsoft.com/office/officeart/2005/8/layout/process4"/>
    <dgm:cxn modelId="{A021D794-DFD9-4443-B447-3CACA5DBE3DB}" type="presParOf" srcId="{0A51A807-91A0-44E8-A073-2608DC10DA44}" destId="{2E55FE0F-3F4B-4B2F-A8AE-FF631DB95B97}" srcOrd="5" destOrd="0" presId="urn:microsoft.com/office/officeart/2005/8/layout/process4"/>
    <dgm:cxn modelId="{C5D240E7-1202-415B-B5FB-30F3A7EA83FF}" type="presParOf" srcId="{0A51A807-91A0-44E8-A073-2608DC10DA44}" destId="{73E30223-C272-4D6E-B911-D548BE11E756}" srcOrd="6" destOrd="0" presId="urn:microsoft.com/office/officeart/2005/8/layout/process4"/>
    <dgm:cxn modelId="{5F686795-4BBE-4214-AD70-3FE7E73D69B9}" type="presParOf" srcId="{73E30223-C272-4D6E-B911-D548BE11E756}" destId="{3837A410-FA5F-45AA-905A-AFDB799AF418}" srcOrd="0" destOrd="0" presId="urn:microsoft.com/office/officeart/2005/8/layout/process4"/>
    <dgm:cxn modelId="{B8E5CB5F-3ACD-42BA-AFFF-16608F0788F6}" type="presParOf" srcId="{73E30223-C272-4D6E-B911-D548BE11E756}" destId="{73B73B2B-29A2-490F-ABFA-4C0F8DFC20BB}" srcOrd="1" destOrd="0" presId="urn:microsoft.com/office/officeart/2005/8/layout/process4"/>
    <dgm:cxn modelId="{072DDD27-0F9A-4FB0-B609-993A008D6FCF}" type="presParOf" srcId="{73E30223-C272-4D6E-B911-D548BE11E756}" destId="{8B65896E-956C-4D8E-A2FA-2C183151A6E5}" srcOrd="2" destOrd="0" presId="urn:microsoft.com/office/officeart/2005/8/layout/process4"/>
    <dgm:cxn modelId="{6D1BA5A8-ED14-4493-AF2C-52C51FD005E3}" type="presParOf" srcId="{8B65896E-956C-4D8E-A2FA-2C183151A6E5}" destId="{E3A7B720-2BE4-4964-B7B8-F14BC826E7E1}" srcOrd="0" destOrd="0" presId="urn:microsoft.com/office/officeart/2005/8/layout/process4"/>
    <dgm:cxn modelId="{5790075A-380D-492C-9690-5AAB1A48A34B}" type="presParOf" srcId="{8B65896E-956C-4D8E-A2FA-2C183151A6E5}" destId="{23F467D4-C2AD-4CD5-BD7A-30A89D0596B7}" srcOrd="1" destOrd="0" presId="urn:microsoft.com/office/officeart/2005/8/layout/process4"/>
    <dgm:cxn modelId="{25DA4100-AA1F-4E7A-BA2B-84C789F52E34}" type="presParOf" srcId="{8B65896E-956C-4D8E-A2FA-2C183151A6E5}" destId="{A5D0F7F5-BA68-497C-A0F7-B55FEE50904A}" srcOrd="2" destOrd="0" presId="urn:microsoft.com/office/officeart/2005/8/layout/process4"/>
    <dgm:cxn modelId="{1E5C62E6-F351-4C5A-A2E9-0BA44BFD6DFB}" type="presParOf" srcId="{0A51A807-91A0-44E8-A073-2608DC10DA44}" destId="{7DE5BE8D-58A0-4C63-B7BF-D489B6C9EAF4}" srcOrd="7" destOrd="0" presId="urn:microsoft.com/office/officeart/2005/8/layout/process4"/>
    <dgm:cxn modelId="{E1D43130-4AC5-437D-B2B4-30242E761E7E}" type="presParOf" srcId="{0A51A807-91A0-44E8-A073-2608DC10DA44}" destId="{73381211-E7ED-4D3A-A689-25521D6E2B16}" srcOrd="8" destOrd="0" presId="urn:microsoft.com/office/officeart/2005/8/layout/process4"/>
    <dgm:cxn modelId="{20158E92-0B3B-448E-8DF4-4721BE5822E6}" type="presParOf" srcId="{73381211-E7ED-4D3A-A689-25521D6E2B16}" destId="{272B86BE-B1B0-4885-B199-717B9D312E79}" srcOrd="0" destOrd="0" presId="urn:microsoft.com/office/officeart/2005/8/layout/process4"/>
    <dgm:cxn modelId="{9DC7E237-86CE-4436-B1A3-6EF1725351AE}" type="presParOf" srcId="{73381211-E7ED-4D3A-A689-25521D6E2B16}" destId="{754BA534-9BA8-4BB4-8A85-E253E4149144}" srcOrd="1" destOrd="0" presId="urn:microsoft.com/office/officeart/2005/8/layout/process4"/>
    <dgm:cxn modelId="{7B23E05C-CD84-4070-B1AC-39D305FF9610}" type="presParOf" srcId="{73381211-E7ED-4D3A-A689-25521D6E2B16}" destId="{B10AF934-DC01-4261-A26C-F9082692F4BB}" srcOrd="2" destOrd="0" presId="urn:microsoft.com/office/officeart/2005/8/layout/process4"/>
    <dgm:cxn modelId="{0FB4C252-2697-4F57-A32C-3ED12A9AC386}" type="presParOf" srcId="{B10AF934-DC01-4261-A26C-F9082692F4BB}" destId="{40A22447-38AC-4C5B-AD4C-19CB6952BFC8}" srcOrd="0" destOrd="0" presId="urn:microsoft.com/office/officeart/2005/8/layout/process4"/>
    <dgm:cxn modelId="{6A0776F0-8526-4D8E-A02A-62DB7999A70A}" type="presParOf" srcId="{B10AF934-DC01-4261-A26C-F9082692F4BB}" destId="{541ACC7D-0C15-4FAE-9075-27272A58BA2F}" srcOrd="1" destOrd="0" presId="urn:microsoft.com/office/officeart/2005/8/layout/process4"/>
    <dgm:cxn modelId="{9E2846E2-2380-4901-92A6-BB5D6DA96347}" type="presParOf" srcId="{0A51A807-91A0-44E8-A073-2608DC10DA44}" destId="{9682D91A-6EAD-4C81-85E7-3D18EA8B7A80}" srcOrd="9" destOrd="0" presId="urn:microsoft.com/office/officeart/2005/8/layout/process4"/>
    <dgm:cxn modelId="{C8325E35-CB9D-44D8-AE14-0F217028C9BF}" type="presParOf" srcId="{0A51A807-91A0-44E8-A073-2608DC10DA44}" destId="{DA827883-55FD-44D9-A193-74737AED90A7}" srcOrd="10" destOrd="0" presId="urn:microsoft.com/office/officeart/2005/8/layout/process4"/>
    <dgm:cxn modelId="{B3FD3AC2-224B-4589-B056-738332967471}" type="presParOf" srcId="{DA827883-55FD-44D9-A193-74737AED90A7}" destId="{5EBF7170-AE98-4CA4-A49B-3E898B3B80E9}"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79038F-17CC-47BC-BC8E-1B7F4426CD27}"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FADE52B4-4C1B-4334-955D-A08A7B0012B9}">
      <dgm:prSet/>
      <dgm:spPr/>
      <dgm:t>
        <a:bodyPr/>
        <a:lstStyle/>
        <a:p>
          <a:r>
            <a:rPr lang="en-US" b="1"/>
            <a:t>Performed SQL Queries:</a:t>
          </a:r>
          <a:endParaRPr lang="en-US"/>
        </a:p>
      </dgm:t>
    </dgm:pt>
    <dgm:pt modelId="{7868E7D8-65AC-418A-AFF5-53C0B183F916}" type="parTrans" cxnId="{E69D3AF3-7F50-41AE-87B7-0EE9A7C4A24F}">
      <dgm:prSet/>
      <dgm:spPr/>
      <dgm:t>
        <a:bodyPr/>
        <a:lstStyle/>
        <a:p>
          <a:endParaRPr lang="en-US"/>
        </a:p>
      </dgm:t>
    </dgm:pt>
    <dgm:pt modelId="{770C3D2B-CB43-4B8F-BC06-4FDBC8EFD856}" type="sibTrans" cxnId="{E69D3AF3-7F50-41AE-87B7-0EE9A7C4A24F}">
      <dgm:prSet/>
      <dgm:spPr/>
      <dgm:t>
        <a:bodyPr/>
        <a:lstStyle/>
        <a:p>
          <a:endParaRPr lang="en-US"/>
        </a:p>
      </dgm:t>
    </dgm:pt>
    <dgm:pt modelId="{CEF503D8-3398-4209-9CD6-1AD4A8C0FA1D}">
      <dgm:prSet/>
      <dgm:spPr/>
      <dgm:t>
        <a:bodyPr/>
        <a:lstStyle/>
        <a:p>
          <a:r>
            <a:rPr lang="en-US"/>
            <a:t>Displaying the names of the unique launch sites in the space mission</a:t>
          </a:r>
        </a:p>
      </dgm:t>
    </dgm:pt>
    <dgm:pt modelId="{4BFAE6CD-ECE2-47D9-BAE4-71CA814D15D2}" type="parTrans" cxnId="{729D83A8-1BCA-4E52-AD55-A388842C8003}">
      <dgm:prSet/>
      <dgm:spPr/>
      <dgm:t>
        <a:bodyPr/>
        <a:lstStyle/>
        <a:p>
          <a:endParaRPr lang="en-US"/>
        </a:p>
      </dgm:t>
    </dgm:pt>
    <dgm:pt modelId="{1762616D-39BD-419F-ABB3-208ED25ED802}" type="sibTrans" cxnId="{729D83A8-1BCA-4E52-AD55-A388842C8003}">
      <dgm:prSet/>
      <dgm:spPr/>
      <dgm:t>
        <a:bodyPr/>
        <a:lstStyle/>
        <a:p>
          <a:endParaRPr lang="en-US"/>
        </a:p>
      </dgm:t>
    </dgm:pt>
    <dgm:pt modelId="{09063EA7-B8FE-495C-B588-83857E8840A6}">
      <dgm:prSet/>
      <dgm:spPr/>
      <dgm:t>
        <a:bodyPr/>
        <a:lstStyle/>
        <a:p>
          <a:r>
            <a:rPr lang="en-US"/>
            <a:t>Displaying 5 records where launch sites begin with the string ‘CCA'</a:t>
          </a:r>
        </a:p>
      </dgm:t>
    </dgm:pt>
    <dgm:pt modelId="{9ACC6709-3EF6-4655-B12F-AAE938C4DCA4}" type="parTrans" cxnId="{2720EEC3-2B39-4D7D-8D9D-8FF2D748701E}">
      <dgm:prSet/>
      <dgm:spPr/>
      <dgm:t>
        <a:bodyPr/>
        <a:lstStyle/>
        <a:p>
          <a:endParaRPr lang="en-US"/>
        </a:p>
      </dgm:t>
    </dgm:pt>
    <dgm:pt modelId="{AE1EEA35-1ABE-4B5A-9A7F-65F232981784}" type="sibTrans" cxnId="{2720EEC3-2B39-4D7D-8D9D-8FF2D748701E}">
      <dgm:prSet/>
      <dgm:spPr/>
      <dgm:t>
        <a:bodyPr/>
        <a:lstStyle/>
        <a:p>
          <a:endParaRPr lang="en-US"/>
        </a:p>
      </dgm:t>
    </dgm:pt>
    <dgm:pt modelId="{D0D89793-FD54-414C-9C0A-266DA4261549}">
      <dgm:prSet/>
      <dgm:spPr/>
      <dgm:t>
        <a:bodyPr/>
        <a:lstStyle/>
        <a:p>
          <a:r>
            <a:rPr lang="en-US"/>
            <a:t>Displaying the total payload mass carried by boosters launched by NASA (CRS)</a:t>
          </a:r>
        </a:p>
      </dgm:t>
    </dgm:pt>
    <dgm:pt modelId="{E8B748CF-CBE7-4BD4-899E-43041F786ADB}" type="parTrans" cxnId="{17D5DDBD-1F17-44BF-9FFE-C62A881D6AAB}">
      <dgm:prSet/>
      <dgm:spPr/>
      <dgm:t>
        <a:bodyPr/>
        <a:lstStyle/>
        <a:p>
          <a:endParaRPr lang="en-US"/>
        </a:p>
      </dgm:t>
    </dgm:pt>
    <dgm:pt modelId="{97B04D33-4748-4528-9613-BA876119ED1A}" type="sibTrans" cxnId="{17D5DDBD-1F17-44BF-9FFE-C62A881D6AAB}">
      <dgm:prSet/>
      <dgm:spPr/>
      <dgm:t>
        <a:bodyPr/>
        <a:lstStyle/>
        <a:p>
          <a:endParaRPr lang="en-US"/>
        </a:p>
      </dgm:t>
    </dgm:pt>
    <dgm:pt modelId="{E72E236D-24C0-43A8-95A5-E12ED729346A}">
      <dgm:prSet/>
      <dgm:spPr/>
      <dgm:t>
        <a:bodyPr/>
        <a:lstStyle/>
        <a:p>
          <a:r>
            <a:rPr lang="en-US"/>
            <a:t>Displaying average payload mass carried by booster version F9 v1.1</a:t>
          </a:r>
        </a:p>
      </dgm:t>
    </dgm:pt>
    <dgm:pt modelId="{57CB7456-FD76-4364-82AC-188959A40D7D}" type="parTrans" cxnId="{40E5BFEB-54CC-48CD-8404-FD37B64DA9AF}">
      <dgm:prSet/>
      <dgm:spPr/>
      <dgm:t>
        <a:bodyPr/>
        <a:lstStyle/>
        <a:p>
          <a:endParaRPr lang="en-US"/>
        </a:p>
      </dgm:t>
    </dgm:pt>
    <dgm:pt modelId="{29A32757-BB34-40FB-867D-BAFEC1DD46B8}" type="sibTrans" cxnId="{40E5BFEB-54CC-48CD-8404-FD37B64DA9AF}">
      <dgm:prSet/>
      <dgm:spPr/>
      <dgm:t>
        <a:bodyPr/>
        <a:lstStyle/>
        <a:p>
          <a:endParaRPr lang="en-US"/>
        </a:p>
      </dgm:t>
    </dgm:pt>
    <dgm:pt modelId="{4E21B01E-9113-473E-BC96-5AD1E8EC186F}">
      <dgm:prSet/>
      <dgm:spPr/>
      <dgm:t>
        <a:bodyPr/>
        <a:lstStyle/>
        <a:p>
          <a:r>
            <a:rPr lang="en-US"/>
            <a:t>Listing the date when the first successful landing outcome in ground pad was achieved</a:t>
          </a:r>
        </a:p>
      </dgm:t>
    </dgm:pt>
    <dgm:pt modelId="{F6AE71AD-8A9B-42B1-8E72-C98A693E6CAE}" type="parTrans" cxnId="{B07D1C87-2036-4DF7-8021-AD2EF0A8620E}">
      <dgm:prSet/>
      <dgm:spPr/>
      <dgm:t>
        <a:bodyPr/>
        <a:lstStyle/>
        <a:p>
          <a:endParaRPr lang="en-US"/>
        </a:p>
      </dgm:t>
    </dgm:pt>
    <dgm:pt modelId="{438ECAC2-E1D8-4D8B-8C94-FF4F25348CF2}" type="sibTrans" cxnId="{B07D1C87-2036-4DF7-8021-AD2EF0A8620E}">
      <dgm:prSet/>
      <dgm:spPr/>
      <dgm:t>
        <a:bodyPr/>
        <a:lstStyle/>
        <a:p>
          <a:endParaRPr lang="en-US"/>
        </a:p>
      </dgm:t>
    </dgm:pt>
    <dgm:pt modelId="{3375C080-8D44-4A31-AA17-22E8BFC0F616}">
      <dgm:prSet/>
      <dgm:spPr/>
      <dgm:t>
        <a:bodyPr/>
        <a:lstStyle/>
        <a:p>
          <a:r>
            <a:rPr lang="en-US"/>
            <a:t>Listing the names of the boosters which have success in drone ship and have payload mass greater than 4000 but less than 6000</a:t>
          </a:r>
        </a:p>
      </dgm:t>
    </dgm:pt>
    <dgm:pt modelId="{BAB86CC1-1D41-4158-B996-F5095BDC860B}" type="parTrans" cxnId="{9555E20A-9146-413F-BC6A-F5C05427C345}">
      <dgm:prSet/>
      <dgm:spPr/>
      <dgm:t>
        <a:bodyPr/>
        <a:lstStyle/>
        <a:p>
          <a:endParaRPr lang="en-US"/>
        </a:p>
      </dgm:t>
    </dgm:pt>
    <dgm:pt modelId="{541E9955-F082-489F-8529-BB038F0F044C}" type="sibTrans" cxnId="{9555E20A-9146-413F-BC6A-F5C05427C345}">
      <dgm:prSet/>
      <dgm:spPr/>
      <dgm:t>
        <a:bodyPr/>
        <a:lstStyle/>
        <a:p>
          <a:endParaRPr lang="en-US"/>
        </a:p>
      </dgm:t>
    </dgm:pt>
    <dgm:pt modelId="{6507C8CD-F9CB-4A69-9CDB-2552B7DB5348}">
      <dgm:prSet/>
      <dgm:spPr/>
      <dgm:t>
        <a:bodyPr/>
        <a:lstStyle/>
        <a:p>
          <a:r>
            <a:rPr lang="en-US"/>
            <a:t>Listing the total number of successful and failure mission outcomes</a:t>
          </a:r>
        </a:p>
      </dgm:t>
    </dgm:pt>
    <dgm:pt modelId="{6EB1F50B-A79A-4A4E-94DA-CAE2AFBB63CB}" type="parTrans" cxnId="{85B2C453-8ED0-44F2-91FF-031086D7E701}">
      <dgm:prSet/>
      <dgm:spPr/>
      <dgm:t>
        <a:bodyPr/>
        <a:lstStyle/>
        <a:p>
          <a:endParaRPr lang="en-US"/>
        </a:p>
      </dgm:t>
    </dgm:pt>
    <dgm:pt modelId="{6391D6FD-613E-44F0-972E-230C7EF6460C}" type="sibTrans" cxnId="{85B2C453-8ED0-44F2-91FF-031086D7E701}">
      <dgm:prSet/>
      <dgm:spPr/>
      <dgm:t>
        <a:bodyPr/>
        <a:lstStyle/>
        <a:p>
          <a:endParaRPr lang="en-US"/>
        </a:p>
      </dgm:t>
    </dgm:pt>
    <dgm:pt modelId="{1E7F59E1-2658-4594-AC26-0A1FBBB8F82F}">
      <dgm:prSet/>
      <dgm:spPr/>
      <dgm:t>
        <a:bodyPr/>
        <a:lstStyle/>
        <a:p>
          <a:r>
            <a:rPr lang="en-US"/>
            <a:t>Listing the names of the booster versions which have carried the maximum payload mass</a:t>
          </a:r>
        </a:p>
      </dgm:t>
    </dgm:pt>
    <dgm:pt modelId="{D77F0548-2240-4476-BF4F-CA0EEA93BFC9}" type="parTrans" cxnId="{102D3ED6-A0CC-4E0B-B4E7-F8BE215EB8E8}">
      <dgm:prSet/>
      <dgm:spPr/>
      <dgm:t>
        <a:bodyPr/>
        <a:lstStyle/>
        <a:p>
          <a:endParaRPr lang="en-US"/>
        </a:p>
      </dgm:t>
    </dgm:pt>
    <dgm:pt modelId="{7405DBDB-1EBC-4E0A-A21D-066FE51EDC00}" type="sibTrans" cxnId="{102D3ED6-A0CC-4E0B-B4E7-F8BE215EB8E8}">
      <dgm:prSet/>
      <dgm:spPr/>
      <dgm:t>
        <a:bodyPr/>
        <a:lstStyle/>
        <a:p>
          <a:endParaRPr lang="en-US"/>
        </a:p>
      </dgm:t>
    </dgm:pt>
    <dgm:pt modelId="{1E606967-7177-4B66-90EE-CD60CFB72AD5}">
      <dgm:prSet/>
      <dgm:spPr/>
      <dgm:t>
        <a:bodyPr/>
        <a:lstStyle/>
        <a:p>
          <a:r>
            <a:rPr lang="en-US"/>
            <a:t>Listing the failed landing outcomes in drone ship, their booster versions and launch site names for the months in year 2015</a:t>
          </a:r>
        </a:p>
      </dgm:t>
    </dgm:pt>
    <dgm:pt modelId="{CBD3FB7F-F4D1-4489-8D08-A9ACB02D9351}" type="parTrans" cxnId="{630BC1EF-1821-4B76-9736-3BBC99B4BB3D}">
      <dgm:prSet/>
      <dgm:spPr/>
      <dgm:t>
        <a:bodyPr/>
        <a:lstStyle/>
        <a:p>
          <a:endParaRPr lang="en-US"/>
        </a:p>
      </dgm:t>
    </dgm:pt>
    <dgm:pt modelId="{6F2CAD6A-F1F3-4E1F-809D-B6E8A926E8F2}" type="sibTrans" cxnId="{630BC1EF-1821-4B76-9736-3BBC99B4BB3D}">
      <dgm:prSet/>
      <dgm:spPr/>
      <dgm:t>
        <a:bodyPr/>
        <a:lstStyle/>
        <a:p>
          <a:endParaRPr lang="en-US"/>
        </a:p>
      </dgm:t>
    </dgm:pt>
    <dgm:pt modelId="{CAD9D07C-A663-48FD-A8B3-489AEE2D0D3B}">
      <dgm:prSet/>
      <dgm:spPr/>
      <dgm:t>
        <a:bodyPr/>
        <a:lstStyle/>
        <a:p>
          <a:r>
            <a:rPr lang="en-US"/>
            <a:t>Ranking the count of landing outcomes (such as Failure (drone ship) or Success (ground pad)) between the date 2010-06-04 and 2017-03-20 in descending order</a:t>
          </a:r>
        </a:p>
      </dgm:t>
    </dgm:pt>
    <dgm:pt modelId="{0213F134-77E2-4813-B5FF-D01761062535}" type="parTrans" cxnId="{0E303BD9-FAE8-470F-A361-D7573109F5D8}">
      <dgm:prSet/>
      <dgm:spPr/>
      <dgm:t>
        <a:bodyPr/>
        <a:lstStyle/>
        <a:p>
          <a:endParaRPr lang="en-US"/>
        </a:p>
      </dgm:t>
    </dgm:pt>
    <dgm:pt modelId="{C97B41A2-D79B-4C94-BD5D-FFC0AC08CE60}" type="sibTrans" cxnId="{0E303BD9-FAE8-470F-A361-D7573109F5D8}">
      <dgm:prSet/>
      <dgm:spPr/>
      <dgm:t>
        <a:bodyPr/>
        <a:lstStyle/>
        <a:p>
          <a:endParaRPr lang="en-US"/>
        </a:p>
      </dgm:t>
    </dgm:pt>
    <dgm:pt modelId="{0F705ABC-D7A2-4DD1-8D93-55D21945B39D}" type="pres">
      <dgm:prSet presAssocID="{7279038F-17CC-47BC-BC8E-1B7F4426CD27}" presName="Name0" presStyleCnt="0">
        <dgm:presLayoutVars>
          <dgm:dir/>
          <dgm:resizeHandles val="exact"/>
        </dgm:presLayoutVars>
      </dgm:prSet>
      <dgm:spPr/>
    </dgm:pt>
    <dgm:pt modelId="{A2FE8D6D-0CE0-4B08-AE79-2E292E3B7E99}" type="pres">
      <dgm:prSet presAssocID="{FADE52B4-4C1B-4334-955D-A08A7B0012B9}" presName="node" presStyleLbl="node1" presStyleIdx="0" presStyleCnt="11">
        <dgm:presLayoutVars>
          <dgm:bulletEnabled val="1"/>
        </dgm:presLayoutVars>
      </dgm:prSet>
      <dgm:spPr/>
    </dgm:pt>
    <dgm:pt modelId="{E6439DCB-9718-445E-ACF6-99566C023ED1}" type="pres">
      <dgm:prSet presAssocID="{770C3D2B-CB43-4B8F-BC06-4FDBC8EFD856}" presName="sibTrans" presStyleLbl="sibTrans1D1" presStyleIdx="0" presStyleCnt="10"/>
      <dgm:spPr/>
    </dgm:pt>
    <dgm:pt modelId="{72F90364-1CCE-4605-A5C6-83BD4AEBA630}" type="pres">
      <dgm:prSet presAssocID="{770C3D2B-CB43-4B8F-BC06-4FDBC8EFD856}" presName="connectorText" presStyleLbl="sibTrans1D1" presStyleIdx="0" presStyleCnt="10"/>
      <dgm:spPr/>
    </dgm:pt>
    <dgm:pt modelId="{35F2F4F9-B33F-4515-B1C6-50CB87BF2C54}" type="pres">
      <dgm:prSet presAssocID="{CEF503D8-3398-4209-9CD6-1AD4A8C0FA1D}" presName="node" presStyleLbl="node1" presStyleIdx="1" presStyleCnt="11">
        <dgm:presLayoutVars>
          <dgm:bulletEnabled val="1"/>
        </dgm:presLayoutVars>
      </dgm:prSet>
      <dgm:spPr/>
    </dgm:pt>
    <dgm:pt modelId="{D877D5CC-586D-448A-B2E8-BFFF56F2BB37}" type="pres">
      <dgm:prSet presAssocID="{1762616D-39BD-419F-ABB3-208ED25ED802}" presName="sibTrans" presStyleLbl="sibTrans1D1" presStyleIdx="1" presStyleCnt="10"/>
      <dgm:spPr/>
    </dgm:pt>
    <dgm:pt modelId="{1115A368-CD4E-4641-B6BB-12CB0A21B2EC}" type="pres">
      <dgm:prSet presAssocID="{1762616D-39BD-419F-ABB3-208ED25ED802}" presName="connectorText" presStyleLbl="sibTrans1D1" presStyleIdx="1" presStyleCnt="10"/>
      <dgm:spPr/>
    </dgm:pt>
    <dgm:pt modelId="{F3214278-D06D-4300-922D-6F3990DC60A4}" type="pres">
      <dgm:prSet presAssocID="{09063EA7-B8FE-495C-B588-83857E8840A6}" presName="node" presStyleLbl="node1" presStyleIdx="2" presStyleCnt="11">
        <dgm:presLayoutVars>
          <dgm:bulletEnabled val="1"/>
        </dgm:presLayoutVars>
      </dgm:prSet>
      <dgm:spPr/>
    </dgm:pt>
    <dgm:pt modelId="{9220FF8A-8A6A-4C18-B678-4EFE88DB8937}" type="pres">
      <dgm:prSet presAssocID="{AE1EEA35-1ABE-4B5A-9A7F-65F232981784}" presName="sibTrans" presStyleLbl="sibTrans1D1" presStyleIdx="2" presStyleCnt="10"/>
      <dgm:spPr/>
    </dgm:pt>
    <dgm:pt modelId="{E4FF2B23-D666-42CB-A92E-2129EED6D8B5}" type="pres">
      <dgm:prSet presAssocID="{AE1EEA35-1ABE-4B5A-9A7F-65F232981784}" presName="connectorText" presStyleLbl="sibTrans1D1" presStyleIdx="2" presStyleCnt="10"/>
      <dgm:spPr/>
    </dgm:pt>
    <dgm:pt modelId="{414561CC-CC1E-4021-BFCC-97B12C87B9AD}" type="pres">
      <dgm:prSet presAssocID="{D0D89793-FD54-414C-9C0A-266DA4261549}" presName="node" presStyleLbl="node1" presStyleIdx="3" presStyleCnt="11">
        <dgm:presLayoutVars>
          <dgm:bulletEnabled val="1"/>
        </dgm:presLayoutVars>
      </dgm:prSet>
      <dgm:spPr/>
    </dgm:pt>
    <dgm:pt modelId="{8274F466-13E0-49EA-A7AE-D4A0BC0FE86D}" type="pres">
      <dgm:prSet presAssocID="{97B04D33-4748-4528-9613-BA876119ED1A}" presName="sibTrans" presStyleLbl="sibTrans1D1" presStyleIdx="3" presStyleCnt="10"/>
      <dgm:spPr/>
    </dgm:pt>
    <dgm:pt modelId="{EDE9A3E7-1668-4C67-A26C-9F517FD9BBF2}" type="pres">
      <dgm:prSet presAssocID="{97B04D33-4748-4528-9613-BA876119ED1A}" presName="connectorText" presStyleLbl="sibTrans1D1" presStyleIdx="3" presStyleCnt="10"/>
      <dgm:spPr/>
    </dgm:pt>
    <dgm:pt modelId="{8F0CBF36-9774-445C-A355-F2CAE750D6B8}" type="pres">
      <dgm:prSet presAssocID="{E72E236D-24C0-43A8-95A5-E12ED729346A}" presName="node" presStyleLbl="node1" presStyleIdx="4" presStyleCnt="11">
        <dgm:presLayoutVars>
          <dgm:bulletEnabled val="1"/>
        </dgm:presLayoutVars>
      </dgm:prSet>
      <dgm:spPr/>
    </dgm:pt>
    <dgm:pt modelId="{D6ECD2D8-CF91-43F8-8E0F-E8FA9B1DCA55}" type="pres">
      <dgm:prSet presAssocID="{29A32757-BB34-40FB-867D-BAFEC1DD46B8}" presName="sibTrans" presStyleLbl="sibTrans1D1" presStyleIdx="4" presStyleCnt="10"/>
      <dgm:spPr/>
    </dgm:pt>
    <dgm:pt modelId="{5ED87BAD-C8D8-4A9D-8599-39B7F359274C}" type="pres">
      <dgm:prSet presAssocID="{29A32757-BB34-40FB-867D-BAFEC1DD46B8}" presName="connectorText" presStyleLbl="sibTrans1D1" presStyleIdx="4" presStyleCnt="10"/>
      <dgm:spPr/>
    </dgm:pt>
    <dgm:pt modelId="{7E198148-C315-44A8-91DD-83EC0E361B52}" type="pres">
      <dgm:prSet presAssocID="{4E21B01E-9113-473E-BC96-5AD1E8EC186F}" presName="node" presStyleLbl="node1" presStyleIdx="5" presStyleCnt="11">
        <dgm:presLayoutVars>
          <dgm:bulletEnabled val="1"/>
        </dgm:presLayoutVars>
      </dgm:prSet>
      <dgm:spPr/>
    </dgm:pt>
    <dgm:pt modelId="{4B43DAFD-44D5-49C2-BE02-F5867C57F192}" type="pres">
      <dgm:prSet presAssocID="{438ECAC2-E1D8-4D8B-8C94-FF4F25348CF2}" presName="sibTrans" presStyleLbl="sibTrans1D1" presStyleIdx="5" presStyleCnt="10"/>
      <dgm:spPr/>
    </dgm:pt>
    <dgm:pt modelId="{69609586-90C1-4404-991A-217542394998}" type="pres">
      <dgm:prSet presAssocID="{438ECAC2-E1D8-4D8B-8C94-FF4F25348CF2}" presName="connectorText" presStyleLbl="sibTrans1D1" presStyleIdx="5" presStyleCnt="10"/>
      <dgm:spPr/>
    </dgm:pt>
    <dgm:pt modelId="{11DAAB63-8B72-47D4-84A7-6095D1E0FA1B}" type="pres">
      <dgm:prSet presAssocID="{3375C080-8D44-4A31-AA17-22E8BFC0F616}" presName="node" presStyleLbl="node1" presStyleIdx="6" presStyleCnt="11">
        <dgm:presLayoutVars>
          <dgm:bulletEnabled val="1"/>
        </dgm:presLayoutVars>
      </dgm:prSet>
      <dgm:spPr/>
    </dgm:pt>
    <dgm:pt modelId="{E5FFCF79-15D0-4F97-A4E3-94030B1AAA34}" type="pres">
      <dgm:prSet presAssocID="{541E9955-F082-489F-8529-BB038F0F044C}" presName="sibTrans" presStyleLbl="sibTrans1D1" presStyleIdx="6" presStyleCnt="10"/>
      <dgm:spPr/>
    </dgm:pt>
    <dgm:pt modelId="{68B078BD-83C7-4E2B-8C47-143624FC5478}" type="pres">
      <dgm:prSet presAssocID="{541E9955-F082-489F-8529-BB038F0F044C}" presName="connectorText" presStyleLbl="sibTrans1D1" presStyleIdx="6" presStyleCnt="10"/>
      <dgm:spPr/>
    </dgm:pt>
    <dgm:pt modelId="{0866D87A-25A2-4425-AF4E-25744F03D8E3}" type="pres">
      <dgm:prSet presAssocID="{6507C8CD-F9CB-4A69-9CDB-2552B7DB5348}" presName="node" presStyleLbl="node1" presStyleIdx="7" presStyleCnt="11">
        <dgm:presLayoutVars>
          <dgm:bulletEnabled val="1"/>
        </dgm:presLayoutVars>
      </dgm:prSet>
      <dgm:spPr/>
    </dgm:pt>
    <dgm:pt modelId="{62085792-77F7-4715-9CCA-E664C371A3CC}" type="pres">
      <dgm:prSet presAssocID="{6391D6FD-613E-44F0-972E-230C7EF6460C}" presName="sibTrans" presStyleLbl="sibTrans1D1" presStyleIdx="7" presStyleCnt="10"/>
      <dgm:spPr/>
    </dgm:pt>
    <dgm:pt modelId="{E1DC2CC3-A500-4C8A-9ED7-C68FA1BB26A6}" type="pres">
      <dgm:prSet presAssocID="{6391D6FD-613E-44F0-972E-230C7EF6460C}" presName="connectorText" presStyleLbl="sibTrans1D1" presStyleIdx="7" presStyleCnt="10"/>
      <dgm:spPr/>
    </dgm:pt>
    <dgm:pt modelId="{091245C9-8FC6-46CB-84CD-8BEE6953B948}" type="pres">
      <dgm:prSet presAssocID="{1E7F59E1-2658-4594-AC26-0A1FBBB8F82F}" presName="node" presStyleLbl="node1" presStyleIdx="8" presStyleCnt="11">
        <dgm:presLayoutVars>
          <dgm:bulletEnabled val="1"/>
        </dgm:presLayoutVars>
      </dgm:prSet>
      <dgm:spPr/>
    </dgm:pt>
    <dgm:pt modelId="{B1B1793A-0F09-4DCD-89A1-1168A8366999}" type="pres">
      <dgm:prSet presAssocID="{7405DBDB-1EBC-4E0A-A21D-066FE51EDC00}" presName="sibTrans" presStyleLbl="sibTrans1D1" presStyleIdx="8" presStyleCnt="10"/>
      <dgm:spPr/>
    </dgm:pt>
    <dgm:pt modelId="{C1E6F373-2EE3-4FAE-99CF-BD59597194C9}" type="pres">
      <dgm:prSet presAssocID="{7405DBDB-1EBC-4E0A-A21D-066FE51EDC00}" presName="connectorText" presStyleLbl="sibTrans1D1" presStyleIdx="8" presStyleCnt="10"/>
      <dgm:spPr/>
    </dgm:pt>
    <dgm:pt modelId="{8E2B3A00-5E05-4ADC-8DE4-684B23519E6E}" type="pres">
      <dgm:prSet presAssocID="{1E606967-7177-4B66-90EE-CD60CFB72AD5}" presName="node" presStyleLbl="node1" presStyleIdx="9" presStyleCnt="11">
        <dgm:presLayoutVars>
          <dgm:bulletEnabled val="1"/>
        </dgm:presLayoutVars>
      </dgm:prSet>
      <dgm:spPr/>
    </dgm:pt>
    <dgm:pt modelId="{C906FDE8-A81A-4AB5-8C87-CBB0A742F88A}" type="pres">
      <dgm:prSet presAssocID="{6F2CAD6A-F1F3-4E1F-809D-B6E8A926E8F2}" presName="sibTrans" presStyleLbl="sibTrans1D1" presStyleIdx="9" presStyleCnt="10"/>
      <dgm:spPr/>
    </dgm:pt>
    <dgm:pt modelId="{D849D656-5BED-4A9D-91F7-C8E1AF1BAB71}" type="pres">
      <dgm:prSet presAssocID="{6F2CAD6A-F1F3-4E1F-809D-B6E8A926E8F2}" presName="connectorText" presStyleLbl="sibTrans1D1" presStyleIdx="9" presStyleCnt="10"/>
      <dgm:spPr/>
    </dgm:pt>
    <dgm:pt modelId="{C06274F4-6A9F-4C05-B8F6-5349002F384D}" type="pres">
      <dgm:prSet presAssocID="{CAD9D07C-A663-48FD-A8B3-489AEE2D0D3B}" presName="node" presStyleLbl="node1" presStyleIdx="10" presStyleCnt="11">
        <dgm:presLayoutVars>
          <dgm:bulletEnabled val="1"/>
        </dgm:presLayoutVars>
      </dgm:prSet>
      <dgm:spPr/>
    </dgm:pt>
  </dgm:ptLst>
  <dgm:cxnLst>
    <dgm:cxn modelId="{B025DD01-820F-4121-ADFD-AFF45D98DF1E}" type="presOf" srcId="{6391D6FD-613E-44F0-972E-230C7EF6460C}" destId="{E1DC2CC3-A500-4C8A-9ED7-C68FA1BB26A6}" srcOrd="1" destOrd="0" presId="urn:microsoft.com/office/officeart/2016/7/layout/RepeatingBendingProcessNew"/>
    <dgm:cxn modelId="{9555E20A-9146-413F-BC6A-F5C05427C345}" srcId="{7279038F-17CC-47BC-BC8E-1B7F4426CD27}" destId="{3375C080-8D44-4A31-AA17-22E8BFC0F616}" srcOrd="6" destOrd="0" parTransId="{BAB86CC1-1D41-4158-B996-F5095BDC860B}" sibTransId="{541E9955-F082-489F-8529-BB038F0F044C}"/>
    <dgm:cxn modelId="{887EEE10-0605-4AAE-B3E3-A92A38F961B5}" type="presOf" srcId="{4E21B01E-9113-473E-BC96-5AD1E8EC186F}" destId="{7E198148-C315-44A8-91DD-83EC0E361B52}" srcOrd="0" destOrd="0" presId="urn:microsoft.com/office/officeart/2016/7/layout/RepeatingBendingProcessNew"/>
    <dgm:cxn modelId="{CD98C61B-533C-4968-8B59-0DA32E48FFB1}" type="presOf" srcId="{7405DBDB-1EBC-4E0A-A21D-066FE51EDC00}" destId="{B1B1793A-0F09-4DCD-89A1-1168A8366999}" srcOrd="0" destOrd="0" presId="urn:microsoft.com/office/officeart/2016/7/layout/RepeatingBendingProcessNew"/>
    <dgm:cxn modelId="{FAE5E923-F46D-4494-B59B-C785D010CAE4}" type="presOf" srcId="{6507C8CD-F9CB-4A69-9CDB-2552B7DB5348}" destId="{0866D87A-25A2-4425-AF4E-25744F03D8E3}" srcOrd="0" destOrd="0" presId="urn:microsoft.com/office/officeart/2016/7/layout/RepeatingBendingProcessNew"/>
    <dgm:cxn modelId="{1DFF8327-5EA3-4680-B6A6-1B9E95A12B70}" type="presOf" srcId="{438ECAC2-E1D8-4D8B-8C94-FF4F25348CF2}" destId="{69609586-90C1-4404-991A-217542394998}" srcOrd="1" destOrd="0" presId="urn:microsoft.com/office/officeart/2016/7/layout/RepeatingBendingProcessNew"/>
    <dgm:cxn modelId="{786F8D28-7B27-4F1E-B174-1D4D96C58D72}" type="presOf" srcId="{6F2CAD6A-F1F3-4E1F-809D-B6E8A926E8F2}" destId="{C906FDE8-A81A-4AB5-8C87-CBB0A742F88A}" srcOrd="0" destOrd="0" presId="urn:microsoft.com/office/officeart/2016/7/layout/RepeatingBendingProcessNew"/>
    <dgm:cxn modelId="{D2ABBD37-7BFE-4419-9DDC-515E29600698}" type="presOf" srcId="{1E606967-7177-4B66-90EE-CD60CFB72AD5}" destId="{8E2B3A00-5E05-4ADC-8DE4-684B23519E6E}" srcOrd="0" destOrd="0" presId="urn:microsoft.com/office/officeart/2016/7/layout/RepeatingBendingProcessNew"/>
    <dgm:cxn modelId="{C423713A-6F58-4301-B8C3-D2884B7A44AB}" type="presOf" srcId="{29A32757-BB34-40FB-867D-BAFEC1DD46B8}" destId="{5ED87BAD-C8D8-4A9D-8599-39B7F359274C}" srcOrd="1" destOrd="0" presId="urn:microsoft.com/office/officeart/2016/7/layout/RepeatingBendingProcessNew"/>
    <dgm:cxn modelId="{B293793F-1626-4C3D-9186-6FCFBEAC572C}" type="presOf" srcId="{CEF503D8-3398-4209-9CD6-1AD4A8C0FA1D}" destId="{35F2F4F9-B33F-4515-B1C6-50CB87BF2C54}" srcOrd="0" destOrd="0" presId="urn:microsoft.com/office/officeart/2016/7/layout/RepeatingBendingProcessNew"/>
    <dgm:cxn modelId="{E72C0360-9591-41EF-AFAC-5766A0757CAA}" type="presOf" srcId="{7279038F-17CC-47BC-BC8E-1B7F4426CD27}" destId="{0F705ABC-D7A2-4DD1-8D93-55D21945B39D}" srcOrd="0" destOrd="0" presId="urn:microsoft.com/office/officeart/2016/7/layout/RepeatingBendingProcessNew"/>
    <dgm:cxn modelId="{828FA261-80BE-422E-A96D-29C9015FED2D}" type="presOf" srcId="{97B04D33-4748-4528-9613-BA876119ED1A}" destId="{EDE9A3E7-1668-4C67-A26C-9F517FD9BBF2}" srcOrd="1" destOrd="0" presId="urn:microsoft.com/office/officeart/2016/7/layout/RepeatingBendingProcessNew"/>
    <dgm:cxn modelId="{21824C65-338D-457E-B9FE-3BB77E1C4CC9}" type="presOf" srcId="{438ECAC2-E1D8-4D8B-8C94-FF4F25348CF2}" destId="{4B43DAFD-44D5-49C2-BE02-F5867C57F192}" srcOrd="0" destOrd="0" presId="urn:microsoft.com/office/officeart/2016/7/layout/RepeatingBendingProcessNew"/>
    <dgm:cxn modelId="{871C0667-4C1E-4824-8029-ADA4527A089D}" type="presOf" srcId="{770C3D2B-CB43-4B8F-BC06-4FDBC8EFD856}" destId="{E6439DCB-9718-445E-ACF6-99566C023ED1}" srcOrd="0" destOrd="0" presId="urn:microsoft.com/office/officeart/2016/7/layout/RepeatingBendingProcessNew"/>
    <dgm:cxn modelId="{7EF6414B-D331-4621-8214-48F3DE9F692F}" type="presOf" srcId="{97B04D33-4748-4528-9613-BA876119ED1A}" destId="{8274F466-13E0-49EA-A7AE-D4A0BC0FE86D}" srcOrd="0" destOrd="0" presId="urn:microsoft.com/office/officeart/2016/7/layout/RepeatingBendingProcessNew"/>
    <dgm:cxn modelId="{5F6EC24C-79C1-434F-9AD9-0D69052ED916}" type="presOf" srcId="{AE1EEA35-1ABE-4B5A-9A7F-65F232981784}" destId="{9220FF8A-8A6A-4C18-B678-4EFE88DB8937}" srcOrd="0" destOrd="0" presId="urn:microsoft.com/office/officeart/2016/7/layout/RepeatingBendingProcessNew"/>
    <dgm:cxn modelId="{0DBB756E-FC21-4CCE-A7E6-D0FD07C54EC1}" type="presOf" srcId="{3375C080-8D44-4A31-AA17-22E8BFC0F616}" destId="{11DAAB63-8B72-47D4-84A7-6095D1E0FA1B}" srcOrd="0" destOrd="0" presId="urn:microsoft.com/office/officeart/2016/7/layout/RepeatingBendingProcessNew"/>
    <dgm:cxn modelId="{A950D26F-CA23-4772-8437-861ACBF8EFAF}" type="presOf" srcId="{CAD9D07C-A663-48FD-A8B3-489AEE2D0D3B}" destId="{C06274F4-6A9F-4C05-B8F6-5349002F384D}" srcOrd="0" destOrd="0" presId="urn:microsoft.com/office/officeart/2016/7/layout/RepeatingBendingProcessNew"/>
    <dgm:cxn modelId="{AB881172-801C-42C1-BCBB-28D6EB3CA093}" type="presOf" srcId="{1762616D-39BD-419F-ABB3-208ED25ED802}" destId="{1115A368-CD4E-4641-B6BB-12CB0A21B2EC}" srcOrd="1" destOrd="0" presId="urn:microsoft.com/office/officeart/2016/7/layout/RepeatingBendingProcessNew"/>
    <dgm:cxn modelId="{85B2C453-8ED0-44F2-91FF-031086D7E701}" srcId="{7279038F-17CC-47BC-BC8E-1B7F4426CD27}" destId="{6507C8CD-F9CB-4A69-9CDB-2552B7DB5348}" srcOrd="7" destOrd="0" parTransId="{6EB1F50B-A79A-4A4E-94DA-CAE2AFBB63CB}" sibTransId="{6391D6FD-613E-44F0-972E-230C7EF6460C}"/>
    <dgm:cxn modelId="{B07D1C87-2036-4DF7-8021-AD2EF0A8620E}" srcId="{7279038F-17CC-47BC-BC8E-1B7F4426CD27}" destId="{4E21B01E-9113-473E-BC96-5AD1E8EC186F}" srcOrd="5" destOrd="0" parTransId="{F6AE71AD-8A9B-42B1-8E72-C98A693E6CAE}" sibTransId="{438ECAC2-E1D8-4D8B-8C94-FF4F25348CF2}"/>
    <dgm:cxn modelId="{F73AA189-A369-4CB8-932E-931ED5B92AA5}" type="presOf" srcId="{E72E236D-24C0-43A8-95A5-E12ED729346A}" destId="{8F0CBF36-9774-445C-A355-F2CAE750D6B8}" srcOrd="0" destOrd="0" presId="urn:microsoft.com/office/officeart/2016/7/layout/RepeatingBendingProcessNew"/>
    <dgm:cxn modelId="{F69B188F-BDDC-4D8D-A8BD-5EB3275748B6}" type="presOf" srcId="{29A32757-BB34-40FB-867D-BAFEC1DD46B8}" destId="{D6ECD2D8-CF91-43F8-8E0F-E8FA9B1DCA55}" srcOrd="0" destOrd="0" presId="urn:microsoft.com/office/officeart/2016/7/layout/RepeatingBendingProcessNew"/>
    <dgm:cxn modelId="{5E8D5B95-9ADB-48E4-A54A-E0B234BE13D8}" type="presOf" srcId="{09063EA7-B8FE-495C-B588-83857E8840A6}" destId="{F3214278-D06D-4300-922D-6F3990DC60A4}" srcOrd="0" destOrd="0" presId="urn:microsoft.com/office/officeart/2016/7/layout/RepeatingBendingProcessNew"/>
    <dgm:cxn modelId="{411D8C99-8B13-4394-B08B-5C962BF72348}" type="presOf" srcId="{7405DBDB-1EBC-4E0A-A21D-066FE51EDC00}" destId="{C1E6F373-2EE3-4FAE-99CF-BD59597194C9}" srcOrd="1" destOrd="0" presId="urn:microsoft.com/office/officeart/2016/7/layout/RepeatingBendingProcessNew"/>
    <dgm:cxn modelId="{729D83A8-1BCA-4E52-AD55-A388842C8003}" srcId="{7279038F-17CC-47BC-BC8E-1B7F4426CD27}" destId="{CEF503D8-3398-4209-9CD6-1AD4A8C0FA1D}" srcOrd="1" destOrd="0" parTransId="{4BFAE6CD-ECE2-47D9-BAE4-71CA814D15D2}" sibTransId="{1762616D-39BD-419F-ABB3-208ED25ED802}"/>
    <dgm:cxn modelId="{3A3A9EAC-E885-4135-9061-B018801BFAAC}" type="presOf" srcId="{1E7F59E1-2658-4594-AC26-0A1FBBB8F82F}" destId="{091245C9-8FC6-46CB-84CD-8BEE6953B948}" srcOrd="0" destOrd="0" presId="urn:microsoft.com/office/officeart/2016/7/layout/RepeatingBendingProcessNew"/>
    <dgm:cxn modelId="{91F0CCB4-8A3E-46C1-9D07-20B53CFED00A}" type="presOf" srcId="{1762616D-39BD-419F-ABB3-208ED25ED802}" destId="{D877D5CC-586D-448A-B2E8-BFFF56F2BB37}" srcOrd="0" destOrd="0" presId="urn:microsoft.com/office/officeart/2016/7/layout/RepeatingBendingProcessNew"/>
    <dgm:cxn modelId="{17D5DDBD-1F17-44BF-9FFE-C62A881D6AAB}" srcId="{7279038F-17CC-47BC-BC8E-1B7F4426CD27}" destId="{D0D89793-FD54-414C-9C0A-266DA4261549}" srcOrd="3" destOrd="0" parTransId="{E8B748CF-CBE7-4BD4-899E-43041F786ADB}" sibTransId="{97B04D33-4748-4528-9613-BA876119ED1A}"/>
    <dgm:cxn modelId="{F22A22C3-5160-411E-8145-8709315B868B}" type="presOf" srcId="{541E9955-F082-489F-8529-BB038F0F044C}" destId="{E5FFCF79-15D0-4F97-A4E3-94030B1AAA34}" srcOrd="0" destOrd="0" presId="urn:microsoft.com/office/officeart/2016/7/layout/RepeatingBendingProcessNew"/>
    <dgm:cxn modelId="{6066B3C3-48AB-4C9F-B6DE-D6E97456235D}" type="presOf" srcId="{FADE52B4-4C1B-4334-955D-A08A7B0012B9}" destId="{A2FE8D6D-0CE0-4B08-AE79-2E292E3B7E99}" srcOrd="0" destOrd="0" presId="urn:microsoft.com/office/officeart/2016/7/layout/RepeatingBendingProcessNew"/>
    <dgm:cxn modelId="{2720EEC3-2B39-4D7D-8D9D-8FF2D748701E}" srcId="{7279038F-17CC-47BC-BC8E-1B7F4426CD27}" destId="{09063EA7-B8FE-495C-B588-83857E8840A6}" srcOrd="2" destOrd="0" parTransId="{9ACC6709-3EF6-4655-B12F-AAE938C4DCA4}" sibTransId="{AE1EEA35-1ABE-4B5A-9A7F-65F232981784}"/>
    <dgm:cxn modelId="{9ED97CC8-21AF-421A-90EF-A67CAE90C6B8}" type="presOf" srcId="{770C3D2B-CB43-4B8F-BC06-4FDBC8EFD856}" destId="{72F90364-1CCE-4605-A5C6-83BD4AEBA630}" srcOrd="1" destOrd="0" presId="urn:microsoft.com/office/officeart/2016/7/layout/RepeatingBendingProcessNew"/>
    <dgm:cxn modelId="{60CF4ECD-92F4-4532-8D64-D5A8C8B656DE}" type="presOf" srcId="{AE1EEA35-1ABE-4B5A-9A7F-65F232981784}" destId="{E4FF2B23-D666-42CB-A92E-2129EED6D8B5}" srcOrd="1" destOrd="0" presId="urn:microsoft.com/office/officeart/2016/7/layout/RepeatingBendingProcessNew"/>
    <dgm:cxn modelId="{AC1409D3-55DC-4491-B5B8-4B60152C277B}" type="presOf" srcId="{6391D6FD-613E-44F0-972E-230C7EF6460C}" destId="{62085792-77F7-4715-9CCA-E664C371A3CC}" srcOrd="0" destOrd="0" presId="urn:microsoft.com/office/officeart/2016/7/layout/RepeatingBendingProcessNew"/>
    <dgm:cxn modelId="{B8DA50D4-12FC-4732-96EA-D2D2216AC925}" type="presOf" srcId="{D0D89793-FD54-414C-9C0A-266DA4261549}" destId="{414561CC-CC1E-4021-BFCC-97B12C87B9AD}" srcOrd="0" destOrd="0" presId="urn:microsoft.com/office/officeart/2016/7/layout/RepeatingBendingProcessNew"/>
    <dgm:cxn modelId="{102D3ED6-A0CC-4E0B-B4E7-F8BE215EB8E8}" srcId="{7279038F-17CC-47BC-BC8E-1B7F4426CD27}" destId="{1E7F59E1-2658-4594-AC26-0A1FBBB8F82F}" srcOrd="8" destOrd="0" parTransId="{D77F0548-2240-4476-BF4F-CA0EEA93BFC9}" sibTransId="{7405DBDB-1EBC-4E0A-A21D-066FE51EDC00}"/>
    <dgm:cxn modelId="{0E303BD9-FAE8-470F-A361-D7573109F5D8}" srcId="{7279038F-17CC-47BC-BC8E-1B7F4426CD27}" destId="{CAD9D07C-A663-48FD-A8B3-489AEE2D0D3B}" srcOrd="10" destOrd="0" parTransId="{0213F134-77E2-4813-B5FF-D01761062535}" sibTransId="{C97B41A2-D79B-4C94-BD5D-FFC0AC08CE60}"/>
    <dgm:cxn modelId="{733988DE-92A0-4CBE-98FC-B7DEEF4EBA43}" type="presOf" srcId="{541E9955-F082-489F-8529-BB038F0F044C}" destId="{68B078BD-83C7-4E2B-8C47-143624FC5478}" srcOrd="1" destOrd="0" presId="urn:microsoft.com/office/officeart/2016/7/layout/RepeatingBendingProcessNew"/>
    <dgm:cxn modelId="{40E5BFEB-54CC-48CD-8404-FD37B64DA9AF}" srcId="{7279038F-17CC-47BC-BC8E-1B7F4426CD27}" destId="{E72E236D-24C0-43A8-95A5-E12ED729346A}" srcOrd="4" destOrd="0" parTransId="{57CB7456-FD76-4364-82AC-188959A40D7D}" sibTransId="{29A32757-BB34-40FB-867D-BAFEC1DD46B8}"/>
    <dgm:cxn modelId="{630BC1EF-1821-4B76-9736-3BBC99B4BB3D}" srcId="{7279038F-17CC-47BC-BC8E-1B7F4426CD27}" destId="{1E606967-7177-4B66-90EE-CD60CFB72AD5}" srcOrd="9" destOrd="0" parTransId="{CBD3FB7F-F4D1-4489-8D08-A9ACB02D9351}" sibTransId="{6F2CAD6A-F1F3-4E1F-809D-B6E8A926E8F2}"/>
    <dgm:cxn modelId="{E69D3AF3-7F50-41AE-87B7-0EE9A7C4A24F}" srcId="{7279038F-17CC-47BC-BC8E-1B7F4426CD27}" destId="{FADE52B4-4C1B-4334-955D-A08A7B0012B9}" srcOrd="0" destOrd="0" parTransId="{7868E7D8-65AC-418A-AFF5-53C0B183F916}" sibTransId="{770C3D2B-CB43-4B8F-BC06-4FDBC8EFD856}"/>
    <dgm:cxn modelId="{AE11AEF8-3780-45E2-B7C2-D9093B4F390D}" type="presOf" srcId="{6F2CAD6A-F1F3-4E1F-809D-B6E8A926E8F2}" destId="{D849D656-5BED-4A9D-91F7-C8E1AF1BAB71}" srcOrd="1" destOrd="0" presId="urn:microsoft.com/office/officeart/2016/7/layout/RepeatingBendingProcessNew"/>
    <dgm:cxn modelId="{00B30C9E-7E19-457D-9C6C-55436594702D}" type="presParOf" srcId="{0F705ABC-D7A2-4DD1-8D93-55D21945B39D}" destId="{A2FE8D6D-0CE0-4B08-AE79-2E292E3B7E99}" srcOrd="0" destOrd="0" presId="urn:microsoft.com/office/officeart/2016/7/layout/RepeatingBendingProcessNew"/>
    <dgm:cxn modelId="{13F872C7-D981-4FB8-9DEA-B525EA5C6C28}" type="presParOf" srcId="{0F705ABC-D7A2-4DD1-8D93-55D21945B39D}" destId="{E6439DCB-9718-445E-ACF6-99566C023ED1}" srcOrd="1" destOrd="0" presId="urn:microsoft.com/office/officeart/2016/7/layout/RepeatingBendingProcessNew"/>
    <dgm:cxn modelId="{3A44B48B-BD0D-4B6B-B91D-859287791E48}" type="presParOf" srcId="{E6439DCB-9718-445E-ACF6-99566C023ED1}" destId="{72F90364-1CCE-4605-A5C6-83BD4AEBA630}" srcOrd="0" destOrd="0" presId="urn:microsoft.com/office/officeart/2016/7/layout/RepeatingBendingProcessNew"/>
    <dgm:cxn modelId="{9A2EC502-0CDB-49D8-AD06-8571D14A4C32}" type="presParOf" srcId="{0F705ABC-D7A2-4DD1-8D93-55D21945B39D}" destId="{35F2F4F9-B33F-4515-B1C6-50CB87BF2C54}" srcOrd="2" destOrd="0" presId="urn:microsoft.com/office/officeart/2016/7/layout/RepeatingBendingProcessNew"/>
    <dgm:cxn modelId="{DE36ACAA-213F-4AE8-A465-A1FF022F907A}" type="presParOf" srcId="{0F705ABC-D7A2-4DD1-8D93-55D21945B39D}" destId="{D877D5CC-586D-448A-B2E8-BFFF56F2BB37}" srcOrd="3" destOrd="0" presId="urn:microsoft.com/office/officeart/2016/7/layout/RepeatingBendingProcessNew"/>
    <dgm:cxn modelId="{210D4885-0398-4F45-BD41-087FB2B77D10}" type="presParOf" srcId="{D877D5CC-586D-448A-B2E8-BFFF56F2BB37}" destId="{1115A368-CD4E-4641-B6BB-12CB0A21B2EC}" srcOrd="0" destOrd="0" presId="urn:microsoft.com/office/officeart/2016/7/layout/RepeatingBendingProcessNew"/>
    <dgm:cxn modelId="{09080FCE-37A2-4A86-9C9B-DF2883D9147A}" type="presParOf" srcId="{0F705ABC-D7A2-4DD1-8D93-55D21945B39D}" destId="{F3214278-D06D-4300-922D-6F3990DC60A4}" srcOrd="4" destOrd="0" presId="urn:microsoft.com/office/officeart/2016/7/layout/RepeatingBendingProcessNew"/>
    <dgm:cxn modelId="{BE334495-F58B-4515-8B82-08F1C079C91D}" type="presParOf" srcId="{0F705ABC-D7A2-4DD1-8D93-55D21945B39D}" destId="{9220FF8A-8A6A-4C18-B678-4EFE88DB8937}" srcOrd="5" destOrd="0" presId="urn:microsoft.com/office/officeart/2016/7/layout/RepeatingBendingProcessNew"/>
    <dgm:cxn modelId="{30DBD1DE-C299-4362-916F-DEBD5D10648C}" type="presParOf" srcId="{9220FF8A-8A6A-4C18-B678-4EFE88DB8937}" destId="{E4FF2B23-D666-42CB-A92E-2129EED6D8B5}" srcOrd="0" destOrd="0" presId="urn:microsoft.com/office/officeart/2016/7/layout/RepeatingBendingProcessNew"/>
    <dgm:cxn modelId="{04601D60-B461-4BF9-B2B5-F3EB8937FA41}" type="presParOf" srcId="{0F705ABC-D7A2-4DD1-8D93-55D21945B39D}" destId="{414561CC-CC1E-4021-BFCC-97B12C87B9AD}" srcOrd="6" destOrd="0" presId="urn:microsoft.com/office/officeart/2016/7/layout/RepeatingBendingProcessNew"/>
    <dgm:cxn modelId="{386AEDC6-6ECD-4277-AEA5-2957D07DD7DD}" type="presParOf" srcId="{0F705ABC-D7A2-4DD1-8D93-55D21945B39D}" destId="{8274F466-13E0-49EA-A7AE-D4A0BC0FE86D}" srcOrd="7" destOrd="0" presId="urn:microsoft.com/office/officeart/2016/7/layout/RepeatingBendingProcessNew"/>
    <dgm:cxn modelId="{D08C499A-AC8C-45C5-A359-46E8EEBE36E9}" type="presParOf" srcId="{8274F466-13E0-49EA-A7AE-D4A0BC0FE86D}" destId="{EDE9A3E7-1668-4C67-A26C-9F517FD9BBF2}" srcOrd="0" destOrd="0" presId="urn:microsoft.com/office/officeart/2016/7/layout/RepeatingBendingProcessNew"/>
    <dgm:cxn modelId="{3EF83B46-B8CF-4B23-B2E5-F714DE55A7A0}" type="presParOf" srcId="{0F705ABC-D7A2-4DD1-8D93-55D21945B39D}" destId="{8F0CBF36-9774-445C-A355-F2CAE750D6B8}" srcOrd="8" destOrd="0" presId="urn:microsoft.com/office/officeart/2016/7/layout/RepeatingBendingProcessNew"/>
    <dgm:cxn modelId="{0B63C951-748C-4759-975F-5738B8BA2A20}" type="presParOf" srcId="{0F705ABC-D7A2-4DD1-8D93-55D21945B39D}" destId="{D6ECD2D8-CF91-43F8-8E0F-E8FA9B1DCA55}" srcOrd="9" destOrd="0" presId="urn:microsoft.com/office/officeart/2016/7/layout/RepeatingBendingProcessNew"/>
    <dgm:cxn modelId="{1A37E155-8E5A-4116-BF43-BDACDF69E4FC}" type="presParOf" srcId="{D6ECD2D8-CF91-43F8-8E0F-E8FA9B1DCA55}" destId="{5ED87BAD-C8D8-4A9D-8599-39B7F359274C}" srcOrd="0" destOrd="0" presId="urn:microsoft.com/office/officeart/2016/7/layout/RepeatingBendingProcessNew"/>
    <dgm:cxn modelId="{C8F3E0EC-7466-44BA-B972-6AC2F67F8DDA}" type="presParOf" srcId="{0F705ABC-D7A2-4DD1-8D93-55D21945B39D}" destId="{7E198148-C315-44A8-91DD-83EC0E361B52}" srcOrd="10" destOrd="0" presId="urn:microsoft.com/office/officeart/2016/7/layout/RepeatingBendingProcessNew"/>
    <dgm:cxn modelId="{1CD1AC03-CD2C-4B72-8FE8-B71207D7D142}" type="presParOf" srcId="{0F705ABC-D7A2-4DD1-8D93-55D21945B39D}" destId="{4B43DAFD-44D5-49C2-BE02-F5867C57F192}" srcOrd="11" destOrd="0" presId="urn:microsoft.com/office/officeart/2016/7/layout/RepeatingBendingProcessNew"/>
    <dgm:cxn modelId="{4EB2613F-A5F6-4278-9139-A345A94D218F}" type="presParOf" srcId="{4B43DAFD-44D5-49C2-BE02-F5867C57F192}" destId="{69609586-90C1-4404-991A-217542394998}" srcOrd="0" destOrd="0" presId="urn:microsoft.com/office/officeart/2016/7/layout/RepeatingBendingProcessNew"/>
    <dgm:cxn modelId="{A1F5F8E7-AF91-41FF-80D1-9DBC0996926F}" type="presParOf" srcId="{0F705ABC-D7A2-4DD1-8D93-55D21945B39D}" destId="{11DAAB63-8B72-47D4-84A7-6095D1E0FA1B}" srcOrd="12" destOrd="0" presId="urn:microsoft.com/office/officeart/2016/7/layout/RepeatingBendingProcessNew"/>
    <dgm:cxn modelId="{2C632BC3-FC3C-4113-A40E-A80FFFCD89E8}" type="presParOf" srcId="{0F705ABC-D7A2-4DD1-8D93-55D21945B39D}" destId="{E5FFCF79-15D0-4F97-A4E3-94030B1AAA34}" srcOrd="13" destOrd="0" presId="urn:microsoft.com/office/officeart/2016/7/layout/RepeatingBendingProcessNew"/>
    <dgm:cxn modelId="{89F206E8-E620-4236-9E81-BA90C091CF57}" type="presParOf" srcId="{E5FFCF79-15D0-4F97-A4E3-94030B1AAA34}" destId="{68B078BD-83C7-4E2B-8C47-143624FC5478}" srcOrd="0" destOrd="0" presId="urn:microsoft.com/office/officeart/2016/7/layout/RepeatingBendingProcessNew"/>
    <dgm:cxn modelId="{390F844A-2790-4030-B601-EB09963030C7}" type="presParOf" srcId="{0F705ABC-D7A2-4DD1-8D93-55D21945B39D}" destId="{0866D87A-25A2-4425-AF4E-25744F03D8E3}" srcOrd="14" destOrd="0" presId="urn:microsoft.com/office/officeart/2016/7/layout/RepeatingBendingProcessNew"/>
    <dgm:cxn modelId="{FB1DA6B1-1E47-4DAA-9F47-F21292AD9309}" type="presParOf" srcId="{0F705ABC-D7A2-4DD1-8D93-55D21945B39D}" destId="{62085792-77F7-4715-9CCA-E664C371A3CC}" srcOrd="15" destOrd="0" presId="urn:microsoft.com/office/officeart/2016/7/layout/RepeatingBendingProcessNew"/>
    <dgm:cxn modelId="{D532177C-CAF2-435A-AB66-BDBFB5746A24}" type="presParOf" srcId="{62085792-77F7-4715-9CCA-E664C371A3CC}" destId="{E1DC2CC3-A500-4C8A-9ED7-C68FA1BB26A6}" srcOrd="0" destOrd="0" presId="urn:microsoft.com/office/officeart/2016/7/layout/RepeatingBendingProcessNew"/>
    <dgm:cxn modelId="{07942D2E-1B6F-4335-98F6-21EB768FF226}" type="presParOf" srcId="{0F705ABC-D7A2-4DD1-8D93-55D21945B39D}" destId="{091245C9-8FC6-46CB-84CD-8BEE6953B948}" srcOrd="16" destOrd="0" presId="urn:microsoft.com/office/officeart/2016/7/layout/RepeatingBendingProcessNew"/>
    <dgm:cxn modelId="{D69820CF-EE4B-492B-88A3-A8AB5685EBA2}" type="presParOf" srcId="{0F705ABC-D7A2-4DD1-8D93-55D21945B39D}" destId="{B1B1793A-0F09-4DCD-89A1-1168A8366999}" srcOrd="17" destOrd="0" presId="urn:microsoft.com/office/officeart/2016/7/layout/RepeatingBendingProcessNew"/>
    <dgm:cxn modelId="{9D46C6A4-BFD3-4A2F-8369-C6EE6443B8A3}" type="presParOf" srcId="{B1B1793A-0F09-4DCD-89A1-1168A8366999}" destId="{C1E6F373-2EE3-4FAE-99CF-BD59597194C9}" srcOrd="0" destOrd="0" presId="urn:microsoft.com/office/officeart/2016/7/layout/RepeatingBendingProcessNew"/>
    <dgm:cxn modelId="{DF5609E5-D818-4445-A51B-E2C873C63737}" type="presParOf" srcId="{0F705ABC-D7A2-4DD1-8D93-55D21945B39D}" destId="{8E2B3A00-5E05-4ADC-8DE4-684B23519E6E}" srcOrd="18" destOrd="0" presId="urn:microsoft.com/office/officeart/2016/7/layout/RepeatingBendingProcessNew"/>
    <dgm:cxn modelId="{AA833CDE-F36C-4BC5-BAFC-50FB7A71BAAF}" type="presParOf" srcId="{0F705ABC-D7A2-4DD1-8D93-55D21945B39D}" destId="{C906FDE8-A81A-4AB5-8C87-CBB0A742F88A}" srcOrd="19" destOrd="0" presId="urn:microsoft.com/office/officeart/2016/7/layout/RepeatingBendingProcessNew"/>
    <dgm:cxn modelId="{DC324F0F-F488-4955-9EB9-D5DECC42A651}" type="presParOf" srcId="{C906FDE8-A81A-4AB5-8C87-CBB0A742F88A}" destId="{D849D656-5BED-4A9D-91F7-C8E1AF1BAB71}" srcOrd="0" destOrd="0" presId="urn:microsoft.com/office/officeart/2016/7/layout/RepeatingBendingProcessNew"/>
    <dgm:cxn modelId="{01F4CA99-9E26-41D7-AACC-C9C048296A2D}" type="presParOf" srcId="{0F705ABC-D7A2-4DD1-8D93-55D21945B39D}" destId="{C06274F4-6A9F-4C05-B8F6-5349002F384D}" srcOrd="2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889D9A9-D5E2-4CD1-83C0-25944C5DA718}"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727D3072-7A61-4F69-BF50-B60BCA0CDC32}">
      <dgm:prSet/>
      <dgm:spPr/>
      <dgm:t>
        <a:bodyPr/>
        <a:lstStyle/>
        <a:p>
          <a:r>
            <a:rPr lang="en-US" b="1"/>
            <a:t>Launch Sites Dropdown List:</a:t>
          </a:r>
          <a:endParaRPr lang="en-US"/>
        </a:p>
      </dgm:t>
    </dgm:pt>
    <dgm:pt modelId="{59F3A20A-F43F-4A42-9D29-FD728691002A}" type="parTrans" cxnId="{6F7699A4-F3ED-4F1E-A3C8-DF0A89B3C3DA}">
      <dgm:prSet/>
      <dgm:spPr/>
      <dgm:t>
        <a:bodyPr/>
        <a:lstStyle/>
        <a:p>
          <a:endParaRPr lang="en-US"/>
        </a:p>
      </dgm:t>
    </dgm:pt>
    <dgm:pt modelId="{02CF856C-D4BE-4CDD-9312-3C3BB6DE6D3B}" type="sibTrans" cxnId="{6F7699A4-F3ED-4F1E-A3C8-DF0A89B3C3DA}">
      <dgm:prSet/>
      <dgm:spPr/>
      <dgm:t>
        <a:bodyPr/>
        <a:lstStyle/>
        <a:p>
          <a:endParaRPr lang="en-US"/>
        </a:p>
      </dgm:t>
    </dgm:pt>
    <dgm:pt modelId="{C90A254D-A6F8-4CF2-918C-396DA8B21498}">
      <dgm:prSet/>
      <dgm:spPr/>
      <dgm:t>
        <a:bodyPr/>
        <a:lstStyle/>
        <a:p>
          <a:r>
            <a:rPr lang="en-US" dirty="0"/>
            <a:t>- Added a dropdown list to enable Launch Site selection. Pie Chart showing Success Launches (All Sites/Certain Site).</a:t>
          </a:r>
        </a:p>
      </dgm:t>
    </dgm:pt>
    <dgm:pt modelId="{00E3F79B-D594-44EE-81E6-440AF6A76F8D}" type="parTrans" cxnId="{692FE320-F25B-400A-B2FE-1E0B0110CCA2}">
      <dgm:prSet/>
      <dgm:spPr/>
      <dgm:t>
        <a:bodyPr/>
        <a:lstStyle/>
        <a:p>
          <a:endParaRPr lang="en-US"/>
        </a:p>
      </dgm:t>
    </dgm:pt>
    <dgm:pt modelId="{9A2E2FBD-1B01-4C78-957D-1721D075A413}" type="sibTrans" cxnId="{692FE320-F25B-400A-B2FE-1E0B0110CCA2}">
      <dgm:prSet/>
      <dgm:spPr/>
      <dgm:t>
        <a:bodyPr/>
        <a:lstStyle/>
        <a:p>
          <a:endParaRPr lang="en-US"/>
        </a:p>
      </dgm:t>
    </dgm:pt>
    <dgm:pt modelId="{6C9CFBF6-C361-4C5E-A13E-BE649637FAEA}">
      <dgm:prSet/>
      <dgm:spPr/>
      <dgm:t>
        <a:bodyPr/>
        <a:lstStyle/>
        <a:p>
          <a:r>
            <a:rPr lang="en-US"/>
            <a:t>- Added a pie chart to show the total successful launches count for all sites and the Success vs. Failed counts for the site, if a specific Launch Site was selected.</a:t>
          </a:r>
        </a:p>
      </dgm:t>
    </dgm:pt>
    <dgm:pt modelId="{07B57A4B-4C57-4749-97CB-BC2527F33217}" type="parTrans" cxnId="{9C262D9A-5248-41E1-9F62-531ABAFBA185}">
      <dgm:prSet/>
      <dgm:spPr/>
      <dgm:t>
        <a:bodyPr/>
        <a:lstStyle/>
        <a:p>
          <a:endParaRPr lang="en-US"/>
        </a:p>
      </dgm:t>
    </dgm:pt>
    <dgm:pt modelId="{B7EEA768-5189-484B-8BF2-4CAE3AF34F91}" type="sibTrans" cxnId="{9C262D9A-5248-41E1-9F62-531ABAFBA185}">
      <dgm:prSet/>
      <dgm:spPr/>
      <dgm:t>
        <a:bodyPr/>
        <a:lstStyle/>
        <a:p>
          <a:endParaRPr lang="en-US"/>
        </a:p>
      </dgm:t>
    </dgm:pt>
    <dgm:pt modelId="{CBDF1877-CA7D-4DE6-A455-6487EE56E465}">
      <dgm:prSet/>
      <dgm:spPr/>
      <dgm:t>
        <a:bodyPr/>
        <a:lstStyle/>
        <a:p>
          <a:r>
            <a:rPr lang="en-US" b="1" dirty="0"/>
            <a:t>Slider of Payload Mass Range.</a:t>
          </a:r>
          <a:endParaRPr lang="en-US" dirty="0"/>
        </a:p>
      </dgm:t>
    </dgm:pt>
    <dgm:pt modelId="{CA1C3786-76AE-4BBF-A9A0-5D7ADBC6A647}" type="parTrans" cxnId="{E2F05258-25A0-47B4-8621-BA1B2FC9EC83}">
      <dgm:prSet/>
      <dgm:spPr/>
      <dgm:t>
        <a:bodyPr/>
        <a:lstStyle/>
        <a:p>
          <a:endParaRPr lang="en-US"/>
        </a:p>
      </dgm:t>
    </dgm:pt>
    <dgm:pt modelId="{454F4486-759B-4225-8C1B-09C8DC385AD0}" type="sibTrans" cxnId="{E2F05258-25A0-47B4-8621-BA1B2FC9EC83}">
      <dgm:prSet/>
      <dgm:spPr/>
      <dgm:t>
        <a:bodyPr/>
        <a:lstStyle/>
        <a:p>
          <a:endParaRPr lang="en-US"/>
        </a:p>
      </dgm:t>
    </dgm:pt>
    <dgm:pt modelId="{02955948-EBCC-4576-BCDB-3DF79344D7F3}">
      <dgm:prSet/>
      <dgm:spPr/>
      <dgm:t>
        <a:bodyPr/>
        <a:lstStyle/>
        <a:p>
          <a:r>
            <a:rPr lang="en-US" dirty="0"/>
            <a:t>- Added a slider to select Payload range. Scatter Chart of Payload Mass vs. Success Rate for the different Booster Versions.</a:t>
          </a:r>
        </a:p>
      </dgm:t>
    </dgm:pt>
    <dgm:pt modelId="{AAD766C0-CCCC-4E5B-B1A6-F386C96EE7AA}" type="parTrans" cxnId="{D846791B-DA3A-4975-BDD5-BACD984AC92E}">
      <dgm:prSet/>
      <dgm:spPr/>
      <dgm:t>
        <a:bodyPr/>
        <a:lstStyle/>
        <a:p>
          <a:endParaRPr lang="en-US"/>
        </a:p>
      </dgm:t>
    </dgm:pt>
    <dgm:pt modelId="{1ABE9DAF-F617-4B62-A4D7-66A9F68EC232}" type="sibTrans" cxnId="{D846791B-DA3A-4975-BDD5-BACD984AC92E}">
      <dgm:prSet/>
      <dgm:spPr/>
      <dgm:t>
        <a:bodyPr/>
        <a:lstStyle/>
        <a:p>
          <a:endParaRPr lang="en-US"/>
        </a:p>
      </dgm:t>
    </dgm:pt>
    <dgm:pt modelId="{96EFD69B-28F5-4942-98E8-99FC39F6DB8D}">
      <dgm:prSet/>
      <dgm:spPr/>
      <dgm:t>
        <a:bodyPr/>
        <a:lstStyle/>
        <a:p>
          <a:r>
            <a:rPr lang="en-US"/>
            <a:t>- Added a scatter chart to show the correlation between Payload and Launch Success.</a:t>
          </a:r>
        </a:p>
      </dgm:t>
    </dgm:pt>
    <dgm:pt modelId="{B8A9343D-564A-4A25-ADED-42DCEDEC91E1}" type="parTrans" cxnId="{3E185DA6-9B22-446C-89BC-3D03AC781EA3}">
      <dgm:prSet/>
      <dgm:spPr/>
      <dgm:t>
        <a:bodyPr/>
        <a:lstStyle/>
        <a:p>
          <a:endParaRPr lang="en-US"/>
        </a:p>
      </dgm:t>
    </dgm:pt>
    <dgm:pt modelId="{74FB0A13-1F8A-4325-8E88-B131CD36538A}" type="sibTrans" cxnId="{3E185DA6-9B22-446C-89BC-3D03AC781EA3}">
      <dgm:prSet/>
      <dgm:spPr/>
      <dgm:t>
        <a:bodyPr/>
        <a:lstStyle/>
        <a:p>
          <a:endParaRPr lang="en-US"/>
        </a:p>
      </dgm:t>
    </dgm:pt>
    <dgm:pt modelId="{A0CC0390-A1D2-461E-9555-1599EF6A0957}" type="pres">
      <dgm:prSet presAssocID="{4889D9A9-D5E2-4CD1-83C0-25944C5DA718}" presName="Name0" presStyleCnt="0">
        <dgm:presLayoutVars>
          <dgm:dir/>
          <dgm:resizeHandles val="exact"/>
        </dgm:presLayoutVars>
      </dgm:prSet>
      <dgm:spPr/>
    </dgm:pt>
    <dgm:pt modelId="{585BA42A-29CE-4F76-AE9B-D22E312A8023}" type="pres">
      <dgm:prSet presAssocID="{727D3072-7A61-4F69-BF50-B60BCA0CDC32}" presName="node" presStyleLbl="node1" presStyleIdx="0" presStyleCnt="6">
        <dgm:presLayoutVars>
          <dgm:bulletEnabled val="1"/>
        </dgm:presLayoutVars>
      </dgm:prSet>
      <dgm:spPr/>
    </dgm:pt>
    <dgm:pt modelId="{EB0BB1D4-2BA1-49B5-9714-1442BE200E36}" type="pres">
      <dgm:prSet presAssocID="{02CF856C-D4BE-4CDD-9312-3C3BB6DE6D3B}" presName="sibTrans" presStyleLbl="sibTrans1D1" presStyleIdx="0" presStyleCnt="5"/>
      <dgm:spPr/>
    </dgm:pt>
    <dgm:pt modelId="{1CB9B381-6B0C-42D7-B2A9-111BECFC1951}" type="pres">
      <dgm:prSet presAssocID="{02CF856C-D4BE-4CDD-9312-3C3BB6DE6D3B}" presName="connectorText" presStyleLbl="sibTrans1D1" presStyleIdx="0" presStyleCnt="5"/>
      <dgm:spPr/>
    </dgm:pt>
    <dgm:pt modelId="{656246A3-B9EC-4DD9-8754-D82E0232A11C}" type="pres">
      <dgm:prSet presAssocID="{C90A254D-A6F8-4CF2-918C-396DA8B21498}" presName="node" presStyleLbl="node1" presStyleIdx="1" presStyleCnt="6">
        <dgm:presLayoutVars>
          <dgm:bulletEnabled val="1"/>
        </dgm:presLayoutVars>
      </dgm:prSet>
      <dgm:spPr/>
    </dgm:pt>
    <dgm:pt modelId="{1FC8373C-6741-4DE7-A1DE-6AEC66DB411F}" type="pres">
      <dgm:prSet presAssocID="{9A2E2FBD-1B01-4C78-957D-1721D075A413}" presName="sibTrans" presStyleLbl="sibTrans1D1" presStyleIdx="1" presStyleCnt="5"/>
      <dgm:spPr/>
    </dgm:pt>
    <dgm:pt modelId="{E3EA78F5-0786-439F-A92E-F7DA1BDEB190}" type="pres">
      <dgm:prSet presAssocID="{9A2E2FBD-1B01-4C78-957D-1721D075A413}" presName="connectorText" presStyleLbl="sibTrans1D1" presStyleIdx="1" presStyleCnt="5"/>
      <dgm:spPr/>
    </dgm:pt>
    <dgm:pt modelId="{6A5ADA1A-6525-4498-9977-7E926CF980D9}" type="pres">
      <dgm:prSet presAssocID="{6C9CFBF6-C361-4C5E-A13E-BE649637FAEA}" presName="node" presStyleLbl="node1" presStyleIdx="2" presStyleCnt="6">
        <dgm:presLayoutVars>
          <dgm:bulletEnabled val="1"/>
        </dgm:presLayoutVars>
      </dgm:prSet>
      <dgm:spPr/>
    </dgm:pt>
    <dgm:pt modelId="{F12C8BF2-5013-4F0A-9644-9F3AC748840F}" type="pres">
      <dgm:prSet presAssocID="{B7EEA768-5189-484B-8BF2-4CAE3AF34F91}" presName="sibTrans" presStyleLbl="sibTrans1D1" presStyleIdx="2" presStyleCnt="5"/>
      <dgm:spPr/>
    </dgm:pt>
    <dgm:pt modelId="{4D7EDF3D-5615-45A1-A9A5-ACC377784A43}" type="pres">
      <dgm:prSet presAssocID="{B7EEA768-5189-484B-8BF2-4CAE3AF34F91}" presName="connectorText" presStyleLbl="sibTrans1D1" presStyleIdx="2" presStyleCnt="5"/>
      <dgm:spPr/>
    </dgm:pt>
    <dgm:pt modelId="{515878D2-5262-4B38-B80C-39119129F04B}" type="pres">
      <dgm:prSet presAssocID="{CBDF1877-CA7D-4DE6-A455-6487EE56E465}" presName="node" presStyleLbl="node1" presStyleIdx="3" presStyleCnt="6">
        <dgm:presLayoutVars>
          <dgm:bulletEnabled val="1"/>
        </dgm:presLayoutVars>
      </dgm:prSet>
      <dgm:spPr/>
    </dgm:pt>
    <dgm:pt modelId="{01402559-B277-4F8F-8635-F3C842370F75}" type="pres">
      <dgm:prSet presAssocID="{454F4486-759B-4225-8C1B-09C8DC385AD0}" presName="sibTrans" presStyleLbl="sibTrans1D1" presStyleIdx="3" presStyleCnt="5"/>
      <dgm:spPr/>
    </dgm:pt>
    <dgm:pt modelId="{A14DE61F-96F0-4F5A-BCAE-59671E40F247}" type="pres">
      <dgm:prSet presAssocID="{454F4486-759B-4225-8C1B-09C8DC385AD0}" presName="connectorText" presStyleLbl="sibTrans1D1" presStyleIdx="3" presStyleCnt="5"/>
      <dgm:spPr/>
    </dgm:pt>
    <dgm:pt modelId="{6D9A3E61-913B-4DB4-8628-97B2B655EB7E}" type="pres">
      <dgm:prSet presAssocID="{02955948-EBCC-4576-BCDB-3DF79344D7F3}" presName="node" presStyleLbl="node1" presStyleIdx="4" presStyleCnt="6">
        <dgm:presLayoutVars>
          <dgm:bulletEnabled val="1"/>
        </dgm:presLayoutVars>
      </dgm:prSet>
      <dgm:spPr/>
    </dgm:pt>
    <dgm:pt modelId="{DA2AAFBB-2994-4709-B292-3B546E8191AB}" type="pres">
      <dgm:prSet presAssocID="{1ABE9DAF-F617-4B62-A4D7-66A9F68EC232}" presName="sibTrans" presStyleLbl="sibTrans1D1" presStyleIdx="4" presStyleCnt="5"/>
      <dgm:spPr/>
    </dgm:pt>
    <dgm:pt modelId="{5283793A-372D-4BDA-91F1-2DC03CEEED4C}" type="pres">
      <dgm:prSet presAssocID="{1ABE9DAF-F617-4B62-A4D7-66A9F68EC232}" presName="connectorText" presStyleLbl="sibTrans1D1" presStyleIdx="4" presStyleCnt="5"/>
      <dgm:spPr/>
    </dgm:pt>
    <dgm:pt modelId="{D026824A-DC40-4CE5-A427-1BCF5C4F3EEC}" type="pres">
      <dgm:prSet presAssocID="{96EFD69B-28F5-4942-98E8-99FC39F6DB8D}" presName="node" presStyleLbl="node1" presStyleIdx="5" presStyleCnt="6">
        <dgm:presLayoutVars>
          <dgm:bulletEnabled val="1"/>
        </dgm:presLayoutVars>
      </dgm:prSet>
      <dgm:spPr/>
    </dgm:pt>
  </dgm:ptLst>
  <dgm:cxnLst>
    <dgm:cxn modelId="{D846791B-DA3A-4975-BDD5-BACD984AC92E}" srcId="{4889D9A9-D5E2-4CD1-83C0-25944C5DA718}" destId="{02955948-EBCC-4576-BCDB-3DF79344D7F3}" srcOrd="4" destOrd="0" parTransId="{AAD766C0-CCCC-4E5B-B1A6-F386C96EE7AA}" sibTransId="{1ABE9DAF-F617-4B62-A4D7-66A9F68EC232}"/>
    <dgm:cxn modelId="{692FE320-F25B-400A-B2FE-1E0B0110CCA2}" srcId="{4889D9A9-D5E2-4CD1-83C0-25944C5DA718}" destId="{C90A254D-A6F8-4CF2-918C-396DA8B21498}" srcOrd="1" destOrd="0" parTransId="{00E3F79B-D594-44EE-81E6-440AF6A76F8D}" sibTransId="{9A2E2FBD-1B01-4C78-957D-1721D075A413}"/>
    <dgm:cxn modelId="{AB220A23-0BB3-4B9C-9D74-E7F478540B1E}" type="presOf" srcId="{CBDF1877-CA7D-4DE6-A455-6487EE56E465}" destId="{515878D2-5262-4B38-B80C-39119129F04B}" srcOrd="0" destOrd="0" presId="urn:microsoft.com/office/officeart/2016/7/layout/RepeatingBendingProcessNew"/>
    <dgm:cxn modelId="{102D8227-FBE6-41AD-BA22-B797CB524C8D}" type="presOf" srcId="{454F4486-759B-4225-8C1B-09C8DC385AD0}" destId="{01402559-B277-4F8F-8635-F3C842370F75}" srcOrd="0" destOrd="0" presId="urn:microsoft.com/office/officeart/2016/7/layout/RepeatingBendingProcessNew"/>
    <dgm:cxn modelId="{355CB945-5C4C-4389-B35C-74262DA01346}" type="presOf" srcId="{1ABE9DAF-F617-4B62-A4D7-66A9F68EC232}" destId="{DA2AAFBB-2994-4709-B292-3B546E8191AB}" srcOrd="0" destOrd="0" presId="urn:microsoft.com/office/officeart/2016/7/layout/RepeatingBendingProcessNew"/>
    <dgm:cxn modelId="{06A1C346-1E20-4C38-A9E4-D7A0C84E4BEA}" type="presOf" srcId="{454F4486-759B-4225-8C1B-09C8DC385AD0}" destId="{A14DE61F-96F0-4F5A-BCAE-59671E40F247}" srcOrd="1" destOrd="0" presId="urn:microsoft.com/office/officeart/2016/7/layout/RepeatingBendingProcessNew"/>
    <dgm:cxn modelId="{E370476C-7132-4E6A-9307-6976627B1F85}" type="presOf" srcId="{9A2E2FBD-1B01-4C78-957D-1721D075A413}" destId="{E3EA78F5-0786-439F-A92E-F7DA1BDEB190}" srcOrd="1" destOrd="0" presId="urn:microsoft.com/office/officeart/2016/7/layout/RepeatingBendingProcessNew"/>
    <dgm:cxn modelId="{03486351-7F58-4B0F-A791-5B14956A3555}" type="presOf" srcId="{02CF856C-D4BE-4CDD-9312-3C3BB6DE6D3B}" destId="{1CB9B381-6B0C-42D7-B2A9-111BECFC1951}" srcOrd="1" destOrd="0" presId="urn:microsoft.com/office/officeart/2016/7/layout/RepeatingBendingProcessNew"/>
    <dgm:cxn modelId="{FC1A6556-CAD3-459A-8B4B-792C677E1C37}" type="presOf" srcId="{1ABE9DAF-F617-4B62-A4D7-66A9F68EC232}" destId="{5283793A-372D-4BDA-91F1-2DC03CEEED4C}" srcOrd="1" destOrd="0" presId="urn:microsoft.com/office/officeart/2016/7/layout/RepeatingBendingProcessNew"/>
    <dgm:cxn modelId="{E2F05258-25A0-47B4-8621-BA1B2FC9EC83}" srcId="{4889D9A9-D5E2-4CD1-83C0-25944C5DA718}" destId="{CBDF1877-CA7D-4DE6-A455-6487EE56E465}" srcOrd="3" destOrd="0" parTransId="{CA1C3786-76AE-4BBF-A9A0-5D7ADBC6A647}" sibTransId="{454F4486-759B-4225-8C1B-09C8DC385AD0}"/>
    <dgm:cxn modelId="{19624E7E-1601-46D4-BE49-DD076593183D}" type="presOf" srcId="{6C9CFBF6-C361-4C5E-A13E-BE649637FAEA}" destId="{6A5ADA1A-6525-4498-9977-7E926CF980D9}" srcOrd="0" destOrd="0" presId="urn:microsoft.com/office/officeart/2016/7/layout/RepeatingBendingProcessNew"/>
    <dgm:cxn modelId="{24D4E493-4B60-4121-A2B6-2910BA86A7F5}" type="presOf" srcId="{4889D9A9-D5E2-4CD1-83C0-25944C5DA718}" destId="{A0CC0390-A1D2-461E-9555-1599EF6A0957}" srcOrd="0" destOrd="0" presId="urn:microsoft.com/office/officeart/2016/7/layout/RepeatingBendingProcessNew"/>
    <dgm:cxn modelId="{F9C74496-E09B-43B6-B4B8-59BD8F34ADA9}" type="presOf" srcId="{C90A254D-A6F8-4CF2-918C-396DA8B21498}" destId="{656246A3-B9EC-4DD9-8754-D82E0232A11C}" srcOrd="0" destOrd="0" presId="urn:microsoft.com/office/officeart/2016/7/layout/RepeatingBendingProcessNew"/>
    <dgm:cxn modelId="{9C262D9A-5248-41E1-9F62-531ABAFBA185}" srcId="{4889D9A9-D5E2-4CD1-83C0-25944C5DA718}" destId="{6C9CFBF6-C361-4C5E-A13E-BE649637FAEA}" srcOrd="2" destOrd="0" parTransId="{07B57A4B-4C57-4749-97CB-BC2527F33217}" sibTransId="{B7EEA768-5189-484B-8BF2-4CAE3AF34F91}"/>
    <dgm:cxn modelId="{E29A139B-ECDB-49F4-A653-81C240E76704}" type="presOf" srcId="{96EFD69B-28F5-4942-98E8-99FC39F6DB8D}" destId="{D026824A-DC40-4CE5-A427-1BCF5C4F3EEC}" srcOrd="0" destOrd="0" presId="urn:microsoft.com/office/officeart/2016/7/layout/RepeatingBendingProcessNew"/>
    <dgm:cxn modelId="{5BB2D39F-491B-4ECD-992A-C8A9C3F0D45C}" type="presOf" srcId="{02955948-EBCC-4576-BCDB-3DF79344D7F3}" destId="{6D9A3E61-913B-4DB4-8628-97B2B655EB7E}" srcOrd="0" destOrd="0" presId="urn:microsoft.com/office/officeart/2016/7/layout/RepeatingBendingProcessNew"/>
    <dgm:cxn modelId="{6F7699A4-F3ED-4F1E-A3C8-DF0A89B3C3DA}" srcId="{4889D9A9-D5E2-4CD1-83C0-25944C5DA718}" destId="{727D3072-7A61-4F69-BF50-B60BCA0CDC32}" srcOrd="0" destOrd="0" parTransId="{59F3A20A-F43F-4A42-9D29-FD728691002A}" sibTransId="{02CF856C-D4BE-4CDD-9312-3C3BB6DE6D3B}"/>
    <dgm:cxn modelId="{3E185DA6-9B22-446C-89BC-3D03AC781EA3}" srcId="{4889D9A9-D5E2-4CD1-83C0-25944C5DA718}" destId="{96EFD69B-28F5-4942-98E8-99FC39F6DB8D}" srcOrd="5" destOrd="0" parTransId="{B8A9343D-564A-4A25-ADED-42DCEDEC91E1}" sibTransId="{74FB0A13-1F8A-4325-8E88-B131CD36538A}"/>
    <dgm:cxn modelId="{932DD0D6-E4A1-43BD-A582-45A207D355BC}" type="presOf" srcId="{727D3072-7A61-4F69-BF50-B60BCA0CDC32}" destId="{585BA42A-29CE-4F76-AE9B-D22E312A8023}" srcOrd="0" destOrd="0" presId="urn:microsoft.com/office/officeart/2016/7/layout/RepeatingBendingProcessNew"/>
    <dgm:cxn modelId="{8B85F8D7-AB2A-4D1E-9566-466A91863317}" type="presOf" srcId="{B7EEA768-5189-484B-8BF2-4CAE3AF34F91}" destId="{4D7EDF3D-5615-45A1-A9A5-ACC377784A43}" srcOrd="1" destOrd="0" presId="urn:microsoft.com/office/officeart/2016/7/layout/RepeatingBendingProcessNew"/>
    <dgm:cxn modelId="{B081F3DB-C5A1-44CE-B7E8-F344AF27331E}" type="presOf" srcId="{02CF856C-D4BE-4CDD-9312-3C3BB6DE6D3B}" destId="{EB0BB1D4-2BA1-49B5-9714-1442BE200E36}" srcOrd="0" destOrd="0" presId="urn:microsoft.com/office/officeart/2016/7/layout/RepeatingBendingProcessNew"/>
    <dgm:cxn modelId="{FB9DCEF0-D9AE-4336-90B1-386051651CBB}" type="presOf" srcId="{B7EEA768-5189-484B-8BF2-4CAE3AF34F91}" destId="{F12C8BF2-5013-4F0A-9644-9F3AC748840F}" srcOrd="0" destOrd="0" presId="urn:microsoft.com/office/officeart/2016/7/layout/RepeatingBendingProcessNew"/>
    <dgm:cxn modelId="{C7C86AF5-1A6E-4D5B-AB2D-04B50D7663D7}" type="presOf" srcId="{9A2E2FBD-1B01-4C78-957D-1721D075A413}" destId="{1FC8373C-6741-4DE7-A1DE-6AEC66DB411F}" srcOrd="0" destOrd="0" presId="urn:microsoft.com/office/officeart/2016/7/layout/RepeatingBendingProcessNew"/>
    <dgm:cxn modelId="{43F4C74D-6B43-4C1E-B592-3ACF0BCD0396}" type="presParOf" srcId="{A0CC0390-A1D2-461E-9555-1599EF6A0957}" destId="{585BA42A-29CE-4F76-AE9B-D22E312A8023}" srcOrd="0" destOrd="0" presId="urn:microsoft.com/office/officeart/2016/7/layout/RepeatingBendingProcessNew"/>
    <dgm:cxn modelId="{EE2A814A-C9E3-4F69-9AC8-2281848FF277}" type="presParOf" srcId="{A0CC0390-A1D2-461E-9555-1599EF6A0957}" destId="{EB0BB1D4-2BA1-49B5-9714-1442BE200E36}" srcOrd="1" destOrd="0" presId="urn:microsoft.com/office/officeart/2016/7/layout/RepeatingBendingProcessNew"/>
    <dgm:cxn modelId="{FCFF5998-100B-4160-8D4A-D43DF8CB351D}" type="presParOf" srcId="{EB0BB1D4-2BA1-49B5-9714-1442BE200E36}" destId="{1CB9B381-6B0C-42D7-B2A9-111BECFC1951}" srcOrd="0" destOrd="0" presId="urn:microsoft.com/office/officeart/2016/7/layout/RepeatingBendingProcessNew"/>
    <dgm:cxn modelId="{F667247E-5188-4275-AE28-77A34C34ADB2}" type="presParOf" srcId="{A0CC0390-A1D2-461E-9555-1599EF6A0957}" destId="{656246A3-B9EC-4DD9-8754-D82E0232A11C}" srcOrd="2" destOrd="0" presId="urn:microsoft.com/office/officeart/2016/7/layout/RepeatingBendingProcessNew"/>
    <dgm:cxn modelId="{E4F18A52-D5F7-4B63-B029-EE118BCB90AF}" type="presParOf" srcId="{A0CC0390-A1D2-461E-9555-1599EF6A0957}" destId="{1FC8373C-6741-4DE7-A1DE-6AEC66DB411F}" srcOrd="3" destOrd="0" presId="urn:microsoft.com/office/officeart/2016/7/layout/RepeatingBendingProcessNew"/>
    <dgm:cxn modelId="{E730E7F3-2DE5-4B67-AABD-84F5B39F3417}" type="presParOf" srcId="{1FC8373C-6741-4DE7-A1DE-6AEC66DB411F}" destId="{E3EA78F5-0786-439F-A92E-F7DA1BDEB190}" srcOrd="0" destOrd="0" presId="urn:microsoft.com/office/officeart/2016/7/layout/RepeatingBendingProcessNew"/>
    <dgm:cxn modelId="{A918DA97-C4B5-48D8-B5FD-01E14FB23EB4}" type="presParOf" srcId="{A0CC0390-A1D2-461E-9555-1599EF6A0957}" destId="{6A5ADA1A-6525-4498-9977-7E926CF980D9}" srcOrd="4" destOrd="0" presId="urn:microsoft.com/office/officeart/2016/7/layout/RepeatingBendingProcessNew"/>
    <dgm:cxn modelId="{5077C43E-4F5B-4C13-9495-E8CB73C05E44}" type="presParOf" srcId="{A0CC0390-A1D2-461E-9555-1599EF6A0957}" destId="{F12C8BF2-5013-4F0A-9644-9F3AC748840F}" srcOrd="5" destOrd="0" presId="urn:microsoft.com/office/officeart/2016/7/layout/RepeatingBendingProcessNew"/>
    <dgm:cxn modelId="{ED36FFC2-4977-402C-8F66-BFD3149FFB58}" type="presParOf" srcId="{F12C8BF2-5013-4F0A-9644-9F3AC748840F}" destId="{4D7EDF3D-5615-45A1-A9A5-ACC377784A43}" srcOrd="0" destOrd="0" presId="urn:microsoft.com/office/officeart/2016/7/layout/RepeatingBendingProcessNew"/>
    <dgm:cxn modelId="{DFADD063-70B7-4923-A839-468D4A50E424}" type="presParOf" srcId="{A0CC0390-A1D2-461E-9555-1599EF6A0957}" destId="{515878D2-5262-4B38-B80C-39119129F04B}" srcOrd="6" destOrd="0" presId="urn:microsoft.com/office/officeart/2016/7/layout/RepeatingBendingProcessNew"/>
    <dgm:cxn modelId="{07E18F7D-307D-422E-BA29-C8A593E47921}" type="presParOf" srcId="{A0CC0390-A1D2-461E-9555-1599EF6A0957}" destId="{01402559-B277-4F8F-8635-F3C842370F75}" srcOrd="7" destOrd="0" presId="urn:microsoft.com/office/officeart/2016/7/layout/RepeatingBendingProcessNew"/>
    <dgm:cxn modelId="{909A2E65-7B80-4781-AA53-1B208DD9C35C}" type="presParOf" srcId="{01402559-B277-4F8F-8635-F3C842370F75}" destId="{A14DE61F-96F0-4F5A-BCAE-59671E40F247}" srcOrd="0" destOrd="0" presId="urn:microsoft.com/office/officeart/2016/7/layout/RepeatingBendingProcessNew"/>
    <dgm:cxn modelId="{336DBABB-4342-48AA-81A9-D67B70575401}" type="presParOf" srcId="{A0CC0390-A1D2-461E-9555-1599EF6A0957}" destId="{6D9A3E61-913B-4DB4-8628-97B2B655EB7E}" srcOrd="8" destOrd="0" presId="urn:microsoft.com/office/officeart/2016/7/layout/RepeatingBendingProcessNew"/>
    <dgm:cxn modelId="{324542E4-49DA-4ECB-A7C6-F86B0103D06E}" type="presParOf" srcId="{A0CC0390-A1D2-461E-9555-1599EF6A0957}" destId="{DA2AAFBB-2994-4709-B292-3B546E8191AB}" srcOrd="9" destOrd="0" presId="urn:microsoft.com/office/officeart/2016/7/layout/RepeatingBendingProcessNew"/>
    <dgm:cxn modelId="{4294BF4C-1A3D-4676-80D0-055C977921E4}" type="presParOf" srcId="{DA2AAFBB-2994-4709-B292-3B546E8191AB}" destId="{5283793A-372D-4BDA-91F1-2DC03CEEED4C}" srcOrd="0" destOrd="0" presId="urn:microsoft.com/office/officeart/2016/7/layout/RepeatingBendingProcessNew"/>
    <dgm:cxn modelId="{ECB125D5-2B78-421F-AA9C-04D617246C98}" type="presParOf" srcId="{A0CC0390-A1D2-461E-9555-1599EF6A0957}" destId="{D026824A-DC40-4CE5-A427-1BCF5C4F3EEC}"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34126-038B-45C0-B194-86193D6A3738}">
      <dsp:nvSpPr>
        <dsp:cNvPr id="0" name=""/>
        <dsp:cNvSpPr/>
      </dsp:nvSpPr>
      <dsp:spPr>
        <a:xfrm>
          <a:off x="684914" y="101640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534D58-6131-4DF5-A1B8-38CA065EC836}">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11A4E-5BD6-4888-9391-1691DBE1A9BA}">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Executive Summary</a:t>
          </a:r>
        </a:p>
      </dsp:txBody>
      <dsp:txXfrm>
        <a:off x="333914" y="2456402"/>
        <a:ext cx="1800000" cy="720000"/>
      </dsp:txXfrm>
    </dsp:sp>
    <dsp:sp modelId="{E222B432-D53C-43E6-BC47-3388A95DDA9B}">
      <dsp:nvSpPr>
        <dsp:cNvPr id="0" name=""/>
        <dsp:cNvSpPr/>
      </dsp:nvSpPr>
      <dsp:spPr>
        <a:xfrm>
          <a:off x="2799914" y="101640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733B62-F517-4EAE-A9AD-A0B3BBE50173}">
      <dsp:nvSpPr>
        <dsp:cNvPr id="0" name=""/>
        <dsp:cNvSpPr/>
      </dsp:nvSpPr>
      <dsp:spPr>
        <a:xfrm>
          <a:off x="3033914"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505315-C118-46DF-93C7-9B519A05D1FD}">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Introduction</a:t>
          </a:r>
        </a:p>
      </dsp:txBody>
      <dsp:txXfrm>
        <a:off x="2448914" y="2456402"/>
        <a:ext cx="1800000" cy="720000"/>
      </dsp:txXfrm>
    </dsp:sp>
    <dsp:sp modelId="{BD8D8BD4-E3CC-4C9D-9595-5910D30D44C6}">
      <dsp:nvSpPr>
        <dsp:cNvPr id="0" name=""/>
        <dsp:cNvSpPr/>
      </dsp:nvSpPr>
      <dsp:spPr>
        <a:xfrm>
          <a:off x="4914914" y="101640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70D074-DEFA-4BF6-B70B-BCB50D83E889}">
      <dsp:nvSpPr>
        <dsp:cNvPr id="0" name=""/>
        <dsp:cNvSpPr/>
      </dsp:nvSpPr>
      <dsp:spPr>
        <a:xfrm>
          <a:off x="5148914"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A6C9BF-0FDC-4CB9-A979-3B1ED8B6AC82}">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Methodology</a:t>
          </a:r>
        </a:p>
      </dsp:txBody>
      <dsp:txXfrm>
        <a:off x="4563914" y="2456402"/>
        <a:ext cx="1800000" cy="720000"/>
      </dsp:txXfrm>
    </dsp:sp>
    <dsp:sp modelId="{F0D012D6-411E-45FD-A1E8-0C4DFA874D00}">
      <dsp:nvSpPr>
        <dsp:cNvPr id="0" name=""/>
        <dsp:cNvSpPr/>
      </dsp:nvSpPr>
      <dsp:spPr>
        <a:xfrm>
          <a:off x="7029914" y="101640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240FE9-3ECA-4C27-B3CC-7223C54E4E7B}">
      <dsp:nvSpPr>
        <dsp:cNvPr id="0" name=""/>
        <dsp:cNvSpPr/>
      </dsp:nvSpPr>
      <dsp:spPr>
        <a:xfrm>
          <a:off x="7263914"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58C1A2-4672-4B8F-A280-A1D9BC37220F}">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Results</a:t>
          </a:r>
        </a:p>
      </dsp:txBody>
      <dsp:txXfrm>
        <a:off x="6678914" y="2456402"/>
        <a:ext cx="1800000" cy="720000"/>
      </dsp:txXfrm>
    </dsp:sp>
    <dsp:sp modelId="{CCBF2A08-11DC-40CE-9648-C771AFAC0C86}">
      <dsp:nvSpPr>
        <dsp:cNvPr id="0" name=""/>
        <dsp:cNvSpPr/>
      </dsp:nvSpPr>
      <dsp:spPr>
        <a:xfrm>
          <a:off x="9144914" y="1016402"/>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DDCCCF-F9D3-408C-B5A1-337232DEE41E}">
      <dsp:nvSpPr>
        <dsp:cNvPr id="0" name=""/>
        <dsp:cNvSpPr/>
      </dsp:nvSpPr>
      <dsp:spPr>
        <a:xfrm>
          <a:off x="9378914" y="125040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EBF03E-1D9F-4D35-83E4-3A501E9AE967}">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Conclusion</a:t>
          </a:r>
        </a:p>
      </dsp:txBody>
      <dsp:txXfrm>
        <a:off x="8793914" y="2456402"/>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DCC7F-BBC2-4246-9604-7985AA5A651F}">
      <dsp:nvSpPr>
        <dsp:cNvPr id="0" name=""/>
        <dsp:cNvSpPr/>
      </dsp:nvSpPr>
      <dsp:spPr>
        <a:xfrm>
          <a:off x="2173131" y="0"/>
          <a:ext cx="1510523" cy="13501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FE3854-0AB2-4593-A474-D6610C995755}">
      <dsp:nvSpPr>
        <dsp:cNvPr id="0" name=""/>
        <dsp:cNvSpPr/>
      </dsp:nvSpPr>
      <dsp:spPr>
        <a:xfrm>
          <a:off x="770502" y="1511299"/>
          <a:ext cx="4315781" cy="578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b="1"/>
          </a:pPr>
          <a:r>
            <a:rPr lang="en-US" sz="2500" b="1" kern="1200"/>
            <a:t>SUMMARY OF METHODOLOGIES</a:t>
          </a:r>
          <a:endParaRPr lang="en-US" sz="2500" kern="1200"/>
        </a:p>
      </dsp:txBody>
      <dsp:txXfrm>
        <a:off x="770502" y="1511299"/>
        <a:ext cx="4315781" cy="578635"/>
      </dsp:txXfrm>
    </dsp:sp>
    <dsp:sp modelId="{729FEF95-EBA6-48D0-B432-04E998FF9D5D}">
      <dsp:nvSpPr>
        <dsp:cNvPr id="0" name=""/>
        <dsp:cNvSpPr/>
      </dsp:nvSpPr>
      <dsp:spPr>
        <a:xfrm>
          <a:off x="770502" y="2164888"/>
          <a:ext cx="4315781" cy="2027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Data Collection</a:t>
          </a:r>
        </a:p>
        <a:p>
          <a:pPr marL="0" lvl="0" indent="0" algn="ctr" defTabSz="755650">
            <a:lnSpc>
              <a:spcPct val="90000"/>
            </a:lnSpc>
            <a:spcBef>
              <a:spcPct val="0"/>
            </a:spcBef>
            <a:spcAft>
              <a:spcPct val="35000"/>
            </a:spcAft>
            <a:buNone/>
          </a:pPr>
          <a:r>
            <a:rPr lang="en-US" sz="1700" kern="1200"/>
            <a:t>Data Wrangling</a:t>
          </a:r>
        </a:p>
        <a:p>
          <a:pPr marL="0" lvl="0" indent="0" algn="ctr" defTabSz="755650">
            <a:lnSpc>
              <a:spcPct val="90000"/>
            </a:lnSpc>
            <a:spcBef>
              <a:spcPct val="0"/>
            </a:spcBef>
            <a:spcAft>
              <a:spcPct val="35000"/>
            </a:spcAft>
            <a:buNone/>
          </a:pPr>
          <a:r>
            <a:rPr lang="en-US" sz="1700" kern="1200"/>
            <a:t>Exploratory Data Analysis with Data Visualization</a:t>
          </a:r>
        </a:p>
        <a:p>
          <a:pPr marL="0" lvl="0" indent="0" algn="ctr" defTabSz="755650">
            <a:lnSpc>
              <a:spcPct val="90000"/>
            </a:lnSpc>
            <a:spcBef>
              <a:spcPct val="0"/>
            </a:spcBef>
            <a:spcAft>
              <a:spcPct val="35000"/>
            </a:spcAft>
            <a:buNone/>
          </a:pPr>
          <a:r>
            <a:rPr lang="en-US" sz="1700" kern="1200"/>
            <a:t>Exploratory Data Analysis with SQL</a:t>
          </a:r>
        </a:p>
        <a:p>
          <a:pPr marL="0" lvl="0" indent="0" algn="ctr" defTabSz="755650">
            <a:lnSpc>
              <a:spcPct val="90000"/>
            </a:lnSpc>
            <a:spcBef>
              <a:spcPct val="0"/>
            </a:spcBef>
            <a:spcAft>
              <a:spcPct val="35000"/>
            </a:spcAft>
            <a:buNone/>
          </a:pPr>
          <a:r>
            <a:rPr lang="en-US" sz="1700" kern="1200"/>
            <a:t>Building an interactive map with Folium</a:t>
          </a:r>
        </a:p>
        <a:p>
          <a:pPr marL="0" lvl="0" indent="0" algn="ctr" defTabSz="755650">
            <a:lnSpc>
              <a:spcPct val="90000"/>
            </a:lnSpc>
            <a:spcBef>
              <a:spcPct val="0"/>
            </a:spcBef>
            <a:spcAft>
              <a:spcPct val="35000"/>
            </a:spcAft>
            <a:buNone/>
          </a:pPr>
          <a:r>
            <a:rPr lang="en-US" sz="1700" kern="1200" dirty="0"/>
            <a:t>Building a Dashboard with Plotly Dash</a:t>
          </a:r>
        </a:p>
        <a:p>
          <a:pPr marL="0" lvl="0" indent="0" algn="ctr" defTabSz="755650">
            <a:lnSpc>
              <a:spcPct val="90000"/>
            </a:lnSpc>
            <a:spcBef>
              <a:spcPct val="0"/>
            </a:spcBef>
            <a:spcAft>
              <a:spcPct val="35000"/>
            </a:spcAft>
            <a:buNone/>
          </a:pPr>
          <a:r>
            <a:rPr lang="en-US" sz="1700" kern="1200"/>
            <a:t>Predictive analysis (Classification)</a:t>
          </a:r>
        </a:p>
      </dsp:txBody>
      <dsp:txXfrm>
        <a:off x="770502" y="2164888"/>
        <a:ext cx="4315781" cy="2027916"/>
      </dsp:txXfrm>
    </dsp:sp>
    <dsp:sp modelId="{07B0770D-9AF0-4C83-942F-0DB4A5BA2E5B}">
      <dsp:nvSpPr>
        <dsp:cNvPr id="0" name=""/>
        <dsp:cNvSpPr/>
      </dsp:nvSpPr>
      <dsp:spPr>
        <a:xfrm>
          <a:off x="7244174" y="0"/>
          <a:ext cx="1510523" cy="13501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A531AD-49E7-4FE3-8120-5EA74B6BE757}">
      <dsp:nvSpPr>
        <dsp:cNvPr id="0" name=""/>
        <dsp:cNvSpPr/>
      </dsp:nvSpPr>
      <dsp:spPr>
        <a:xfrm>
          <a:off x="5841545" y="1511299"/>
          <a:ext cx="4315781" cy="578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b="1"/>
          </a:pPr>
          <a:r>
            <a:rPr lang="en-US" sz="2500" b="1" kern="1200"/>
            <a:t>SUMMARY OF ALL RESULTS</a:t>
          </a:r>
          <a:endParaRPr lang="en-US" sz="2500" kern="1200"/>
        </a:p>
      </dsp:txBody>
      <dsp:txXfrm>
        <a:off x="5841545" y="1511299"/>
        <a:ext cx="4315781" cy="578635"/>
      </dsp:txXfrm>
    </dsp:sp>
    <dsp:sp modelId="{FB8BC706-B5AE-4E72-BD35-F3C8BD755FBC}">
      <dsp:nvSpPr>
        <dsp:cNvPr id="0" name=""/>
        <dsp:cNvSpPr/>
      </dsp:nvSpPr>
      <dsp:spPr>
        <a:xfrm>
          <a:off x="5841545" y="2164888"/>
          <a:ext cx="4315781" cy="2027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Exploratory Data Analysis results</a:t>
          </a:r>
        </a:p>
        <a:p>
          <a:pPr marL="0" lvl="0" indent="0" algn="ctr" defTabSz="755650">
            <a:lnSpc>
              <a:spcPct val="90000"/>
            </a:lnSpc>
            <a:spcBef>
              <a:spcPct val="0"/>
            </a:spcBef>
            <a:spcAft>
              <a:spcPct val="35000"/>
            </a:spcAft>
            <a:buNone/>
          </a:pPr>
          <a:r>
            <a:rPr lang="en-US" sz="1700" kern="1200"/>
            <a:t>Interactive analytics demo in screenshots</a:t>
          </a:r>
        </a:p>
        <a:p>
          <a:pPr marL="0" lvl="0" indent="0" algn="ctr" defTabSz="755650">
            <a:lnSpc>
              <a:spcPct val="90000"/>
            </a:lnSpc>
            <a:spcBef>
              <a:spcPct val="0"/>
            </a:spcBef>
            <a:spcAft>
              <a:spcPct val="35000"/>
            </a:spcAft>
            <a:buNone/>
          </a:pPr>
          <a:r>
            <a:rPr lang="en-US" sz="1700" kern="1200"/>
            <a:t>Predictive analysis results</a:t>
          </a:r>
        </a:p>
      </dsp:txBody>
      <dsp:txXfrm>
        <a:off x="5841545" y="2164888"/>
        <a:ext cx="4315781" cy="20279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A5E13C-C17B-4148-B3A6-FB9FE115B9B4}">
      <dsp:nvSpPr>
        <dsp:cNvPr id="0" name=""/>
        <dsp:cNvSpPr/>
      </dsp:nvSpPr>
      <dsp:spPr>
        <a:xfrm>
          <a:off x="0" y="4047666"/>
          <a:ext cx="10927829" cy="53125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Performed predictive analysis using classification models</a:t>
          </a:r>
          <a:endParaRPr lang="en-US" sz="1000" kern="1200"/>
        </a:p>
      </dsp:txBody>
      <dsp:txXfrm>
        <a:off x="0" y="4047666"/>
        <a:ext cx="10927829" cy="286877"/>
      </dsp:txXfrm>
    </dsp:sp>
    <dsp:sp modelId="{2596DFEC-DF00-43D5-BF0F-65236CA1B4E2}">
      <dsp:nvSpPr>
        <dsp:cNvPr id="0" name=""/>
        <dsp:cNvSpPr/>
      </dsp:nvSpPr>
      <dsp:spPr>
        <a:xfrm>
          <a:off x="0" y="4323919"/>
          <a:ext cx="10927829" cy="24437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n-US" sz="900" kern="1200"/>
            <a:t>Building, tuning and evaluation of classification models to ensure the best results</a:t>
          </a:r>
        </a:p>
      </dsp:txBody>
      <dsp:txXfrm>
        <a:off x="0" y="4323919"/>
        <a:ext cx="10927829" cy="244376"/>
      </dsp:txXfrm>
    </dsp:sp>
    <dsp:sp modelId="{0D8A2F58-6FB4-467B-909C-23AD2353E679}">
      <dsp:nvSpPr>
        <dsp:cNvPr id="0" name=""/>
        <dsp:cNvSpPr/>
      </dsp:nvSpPr>
      <dsp:spPr>
        <a:xfrm rot="10800000">
          <a:off x="0" y="3238566"/>
          <a:ext cx="10927829" cy="817068"/>
        </a:xfrm>
        <a:prstGeom prst="upArrowCallou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Performed interactive visual analytics using Folium and Plotly Dash</a:t>
          </a:r>
          <a:endParaRPr lang="en-US" sz="1000" kern="1200" dirty="0"/>
        </a:p>
      </dsp:txBody>
      <dsp:txXfrm rot="10800000">
        <a:off x="0" y="3238566"/>
        <a:ext cx="10927829" cy="530906"/>
      </dsp:txXfrm>
    </dsp:sp>
    <dsp:sp modelId="{F9E3D18D-9D88-47C9-B1EC-9BC7D4F3E3A0}">
      <dsp:nvSpPr>
        <dsp:cNvPr id="0" name=""/>
        <dsp:cNvSpPr/>
      </dsp:nvSpPr>
      <dsp:spPr>
        <a:xfrm rot="10800000">
          <a:off x="0" y="2429466"/>
          <a:ext cx="10927829" cy="817068"/>
        </a:xfrm>
        <a:prstGeom prst="upArrowCallou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Performed exploratory data analysis (EDA) using visualization and SQL</a:t>
          </a:r>
          <a:endParaRPr lang="en-US" sz="1000" kern="1200"/>
        </a:p>
      </dsp:txBody>
      <dsp:txXfrm rot="10800000">
        <a:off x="0" y="2429466"/>
        <a:ext cx="10927829" cy="530906"/>
      </dsp:txXfrm>
    </dsp:sp>
    <dsp:sp modelId="{73B73B2B-29A2-490F-ABFA-4C0F8DFC20BB}">
      <dsp:nvSpPr>
        <dsp:cNvPr id="0" name=""/>
        <dsp:cNvSpPr/>
      </dsp:nvSpPr>
      <dsp:spPr>
        <a:xfrm rot="10800000">
          <a:off x="0" y="1620366"/>
          <a:ext cx="10927829" cy="817068"/>
        </a:xfrm>
        <a:prstGeom prst="upArrowCallou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Performed data wrangling</a:t>
          </a:r>
          <a:endParaRPr lang="en-US" sz="1000" kern="1200"/>
        </a:p>
      </dsp:txBody>
      <dsp:txXfrm rot="-10800000">
        <a:off x="0" y="1620366"/>
        <a:ext cx="10927829" cy="286791"/>
      </dsp:txXfrm>
    </dsp:sp>
    <dsp:sp modelId="{E3A7B720-2BE4-4964-B7B8-F14BC826E7E1}">
      <dsp:nvSpPr>
        <dsp:cNvPr id="0" name=""/>
        <dsp:cNvSpPr/>
      </dsp:nvSpPr>
      <dsp:spPr>
        <a:xfrm>
          <a:off x="5335" y="1907158"/>
          <a:ext cx="3639052" cy="244303"/>
        </a:xfrm>
        <a:prstGeom prst="rect">
          <a:avLst/>
        </a:prstGeom>
        <a:solidFill>
          <a:schemeClr val="accent2">
            <a:tint val="40000"/>
            <a:alpha val="90000"/>
            <a:hueOff val="-169845"/>
            <a:satOff val="-15069"/>
            <a:lumOff val="-154"/>
            <a:alphaOff val="0"/>
          </a:schemeClr>
        </a:solidFill>
        <a:ln w="12700" cap="flat" cmpd="sng" algn="ctr">
          <a:solidFill>
            <a:schemeClr val="accent2">
              <a:tint val="40000"/>
              <a:alpha val="90000"/>
              <a:hueOff val="-169845"/>
              <a:satOff val="-15069"/>
              <a:lumOff val="-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n-US" sz="900" kern="1200"/>
            <a:t>Filtering the data</a:t>
          </a:r>
        </a:p>
      </dsp:txBody>
      <dsp:txXfrm>
        <a:off x="5335" y="1907158"/>
        <a:ext cx="3639052" cy="244303"/>
      </dsp:txXfrm>
    </dsp:sp>
    <dsp:sp modelId="{23F467D4-C2AD-4CD5-BD7A-30A89D0596B7}">
      <dsp:nvSpPr>
        <dsp:cNvPr id="0" name=""/>
        <dsp:cNvSpPr/>
      </dsp:nvSpPr>
      <dsp:spPr>
        <a:xfrm>
          <a:off x="3644388" y="1907158"/>
          <a:ext cx="3639052" cy="244303"/>
        </a:xfrm>
        <a:prstGeom prst="rect">
          <a:avLst/>
        </a:prstGeom>
        <a:solidFill>
          <a:schemeClr val="accent2">
            <a:tint val="40000"/>
            <a:alpha val="90000"/>
            <a:hueOff val="-339690"/>
            <a:satOff val="-30138"/>
            <a:lumOff val="-308"/>
            <a:alphaOff val="0"/>
          </a:schemeClr>
        </a:solidFill>
        <a:ln w="12700" cap="flat" cmpd="sng" algn="ctr">
          <a:solidFill>
            <a:schemeClr val="accent2">
              <a:tint val="40000"/>
              <a:alpha val="90000"/>
              <a:hueOff val="-339690"/>
              <a:satOff val="-30138"/>
              <a:lumOff val="-3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n-US" sz="900" kern="1200"/>
            <a:t>Dealing with missing values</a:t>
          </a:r>
        </a:p>
      </dsp:txBody>
      <dsp:txXfrm>
        <a:off x="3644388" y="1907158"/>
        <a:ext cx="3639052" cy="244303"/>
      </dsp:txXfrm>
    </dsp:sp>
    <dsp:sp modelId="{A5D0F7F5-BA68-497C-A0F7-B55FEE50904A}">
      <dsp:nvSpPr>
        <dsp:cNvPr id="0" name=""/>
        <dsp:cNvSpPr/>
      </dsp:nvSpPr>
      <dsp:spPr>
        <a:xfrm>
          <a:off x="7283440" y="1907158"/>
          <a:ext cx="3639052" cy="244303"/>
        </a:xfrm>
        <a:prstGeom prst="rect">
          <a:avLst/>
        </a:prstGeom>
        <a:solidFill>
          <a:schemeClr val="accent2">
            <a:tint val="40000"/>
            <a:alpha val="90000"/>
            <a:hueOff val="-509536"/>
            <a:satOff val="-45208"/>
            <a:lumOff val="-461"/>
            <a:alphaOff val="0"/>
          </a:schemeClr>
        </a:solidFill>
        <a:ln w="12700" cap="flat" cmpd="sng" algn="ctr">
          <a:solidFill>
            <a:schemeClr val="accent2">
              <a:tint val="40000"/>
              <a:alpha val="90000"/>
              <a:hueOff val="-509536"/>
              <a:satOff val="-45208"/>
              <a:lumOff val="-4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n-US" sz="900" kern="1200" dirty="0"/>
            <a:t>Using One Hot Encoding to prepare the data to a binary classification</a:t>
          </a:r>
        </a:p>
      </dsp:txBody>
      <dsp:txXfrm>
        <a:off x="7283440" y="1907158"/>
        <a:ext cx="3639052" cy="244303"/>
      </dsp:txXfrm>
    </dsp:sp>
    <dsp:sp modelId="{754BA534-9BA8-4BB4-8A85-E253E4149144}">
      <dsp:nvSpPr>
        <dsp:cNvPr id="0" name=""/>
        <dsp:cNvSpPr/>
      </dsp:nvSpPr>
      <dsp:spPr>
        <a:xfrm rot="10800000">
          <a:off x="0" y="811266"/>
          <a:ext cx="10927829" cy="817068"/>
        </a:xfrm>
        <a:prstGeom prst="upArrowCallou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a:t>Data collection methodology</a:t>
          </a:r>
          <a:endParaRPr lang="en-US" sz="1000" kern="1200"/>
        </a:p>
      </dsp:txBody>
      <dsp:txXfrm rot="-10800000">
        <a:off x="0" y="811266"/>
        <a:ext cx="10927829" cy="286791"/>
      </dsp:txXfrm>
    </dsp:sp>
    <dsp:sp modelId="{40A22447-38AC-4C5B-AD4C-19CB6952BFC8}">
      <dsp:nvSpPr>
        <dsp:cNvPr id="0" name=""/>
        <dsp:cNvSpPr/>
      </dsp:nvSpPr>
      <dsp:spPr>
        <a:xfrm>
          <a:off x="0" y="1098058"/>
          <a:ext cx="5463914" cy="244303"/>
        </a:xfrm>
        <a:prstGeom prst="rect">
          <a:avLst/>
        </a:prstGeom>
        <a:solidFill>
          <a:schemeClr val="accent2">
            <a:tint val="40000"/>
            <a:alpha val="90000"/>
            <a:hueOff val="-679381"/>
            <a:satOff val="-60277"/>
            <a:lumOff val="-615"/>
            <a:alphaOff val="0"/>
          </a:schemeClr>
        </a:solidFill>
        <a:ln w="12700" cap="flat" cmpd="sng" algn="ctr">
          <a:solidFill>
            <a:schemeClr val="accent2">
              <a:tint val="40000"/>
              <a:alpha val="90000"/>
              <a:hueOff val="-679381"/>
              <a:satOff val="-60277"/>
              <a:lumOff val="-6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n-US" sz="900" kern="1200"/>
            <a:t>Using SpaceX Rest API</a:t>
          </a:r>
        </a:p>
      </dsp:txBody>
      <dsp:txXfrm>
        <a:off x="0" y="1098058"/>
        <a:ext cx="5463914" cy="244303"/>
      </dsp:txXfrm>
    </dsp:sp>
    <dsp:sp modelId="{541ACC7D-0C15-4FAE-9075-27272A58BA2F}">
      <dsp:nvSpPr>
        <dsp:cNvPr id="0" name=""/>
        <dsp:cNvSpPr/>
      </dsp:nvSpPr>
      <dsp:spPr>
        <a:xfrm>
          <a:off x="5463914" y="1098058"/>
          <a:ext cx="5463914" cy="244303"/>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n-US" sz="900" kern="1200"/>
            <a:t>Using Web Scrapping from Wikipedia</a:t>
          </a:r>
        </a:p>
      </dsp:txBody>
      <dsp:txXfrm>
        <a:off x="5463914" y="1098058"/>
        <a:ext cx="5463914" cy="244303"/>
      </dsp:txXfrm>
    </dsp:sp>
    <dsp:sp modelId="{5EBF7170-AE98-4CA4-A49B-3E898B3B80E9}">
      <dsp:nvSpPr>
        <dsp:cNvPr id="0" name=""/>
        <dsp:cNvSpPr/>
      </dsp:nvSpPr>
      <dsp:spPr>
        <a:xfrm rot="10800000">
          <a:off x="0" y="2166"/>
          <a:ext cx="10927829" cy="817068"/>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a:t>Executive Summary</a:t>
          </a:r>
        </a:p>
      </dsp:txBody>
      <dsp:txXfrm rot="10800000">
        <a:off x="0" y="2166"/>
        <a:ext cx="10927829" cy="5309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39DCB-9718-445E-ACF6-99566C023ED1}">
      <dsp:nvSpPr>
        <dsp:cNvPr id="0" name=""/>
        <dsp:cNvSpPr/>
      </dsp:nvSpPr>
      <dsp:spPr>
        <a:xfrm>
          <a:off x="2672229" y="535503"/>
          <a:ext cx="411234" cy="91440"/>
        </a:xfrm>
        <a:custGeom>
          <a:avLst/>
          <a:gdLst/>
          <a:ahLst/>
          <a:cxnLst/>
          <a:rect l="0" t="0" r="0" b="0"/>
          <a:pathLst>
            <a:path>
              <a:moveTo>
                <a:pt x="0" y="45720"/>
              </a:moveTo>
              <a:lnTo>
                <a:pt x="41123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6801" y="579012"/>
        <a:ext cx="22091" cy="4422"/>
      </dsp:txXfrm>
    </dsp:sp>
    <dsp:sp modelId="{A2FE8D6D-0CE0-4B08-AE79-2E292E3B7E99}">
      <dsp:nvSpPr>
        <dsp:cNvPr id="0" name=""/>
        <dsp:cNvSpPr/>
      </dsp:nvSpPr>
      <dsp:spPr>
        <a:xfrm>
          <a:off x="753011" y="4917"/>
          <a:ext cx="1921018" cy="115261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b="1" kern="1200"/>
            <a:t>Performed SQL Queries:</a:t>
          </a:r>
          <a:endParaRPr lang="en-US" sz="1200" kern="1200"/>
        </a:p>
      </dsp:txBody>
      <dsp:txXfrm>
        <a:off x="753011" y="4917"/>
        <a:ext cx="1921018" cy="1152611"/>
      </dsp:txXfrm>
    </dsp:sp>
    <dsp:sp modelId="{D877D5CC-586D-448A-B2E8-BFFF56F2BB37}">
      <dsp:nvSpPr>
        <dsp:cNvPr id="0" name=""/>
        <dsp:cNvSpPr/>
      </dsp:nvSpPr>
      <dsp:spPr>
        <a:xfrm>
          <a:off x="5035082" y="535503"/>
          <a:ext cx="411234" cy="91440"/>
        </a:xfrm>
        <a:custGeom>
          <a:avLst/>
          <a:gdLst/>
          <a:ahLst/>
          <a:cxnLst/>
          <a:rect l="0" t="0" r="0" b="0"/>
          <a:pathLst>
            <a:path>
              <a:moveTo>
                <a:pt x="0" y="45720"/>
              </a:moveTo>
              <a:lnTo>
                <a:pt x="411234" y="45720"/>
              </a:lnTo>
            </a:path>
          </a:pathLst>
        </a:custGeom>
        <a:noFill/>
        <a:ln w="6350" cap="flat" cmpd="sng" algn="ctr">
          <a:solidFill>
            <a:schemeClr val="accent2">
              <a:hueOff val="-161707"/>
              <a:satOff val="-9325"/>
              <a:lumOff val="95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54" y="579012"/>
        <a:ext cx="22091" cy="4422"/>
      </dsp:txXfrm>
    </dsp:sp>
    <dsp:sp modelId="{35F2F4F9-B33F-4515-B1C6-50CB87BF2C54}">
      <dsp:nvSpPr>
        <dsp:cNvPr id="0" name=""/>
        <dsp:cNvSpPr/>
      </dsp:nvSpPr>
      <dsp:spPr>
        <a:xfrm>
          <a:off x="3115864" y="4917"/>
          <a:ext cx="1921018" cy="1152611"/>
        </a:xfrm>
        <a:prstGeom prst="rect">
          <a:avLst/>
        </a:prstGeom>
        <a:solidFill>
          <a:schemeClr val="accent2">
            <a:hueOff val="-145536"/>
            <a:satOff val="-8393"/>
            <a:lumOff val="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Displaying the names of the unique launch sites in the space mission</a:t>
          </a:r>
        </a:p>
      </dsp:txBody>
      <dsp:txXfrm>
        <a:off x="3115864" y="4917"/>
        <a:ext cx="1921018" cy="1152611"/>
      </dsp:txXfrm>
    </dsp:sp>
    <dsp:sp modelId="{9220FF8A-8A6A-4C18-B678-4EFE88DB8937}">
      <dsp:nvSpPr>
        <dsp:cNvPr id="0" name=""/>
        <dsp:cNvSpPr/>
      </dsp:nvSpPr>
      <dsp:spPr>
        <a:xfrm>
          <a:off x="7397935" y="535503"/>
          <a:ext cx="411234" cy="91440"/>
        </a:xfrm>
        <a:custGeom>
          <a:avLst/>
          <a:gdLst/>
          <a:ahLst/>
          <a:cxnLst/>
          <a:rect l="0" t="0" r="0" b="0"/>
          <a:pathLst>
            <a:path>
              <a:moveTo>
                <a:pt x="0" y="45720"/>
              </a:moveTo>
              <a:lnTo>
                <a:pt x="411234" y="45720"/>
              </a:lnTo>
            </a:path>
          </a:pathLst>
        </a:custGeom>
        <a:noFill/>
        <a:ln w="6350" cap="flat" cmpd="sng" algn="ctr">
          <a:solidFill>
            <a:schemeClr val="accent2">
              <a:hueOff val="-323414"/>
              <a:satOff val="-18651"/>
              <a:lumOff val="191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2507" y="579012"/>
        <a:ext cx="22091" cy="4422"/>
      </dsp:txXfrm>
    </dsp:sp>
    <dsp:sp modelId="{F3214278-D06D-4300-922D-6F3990DC60A4}">
      <dsp:nvSpPr>
        <dsp:cNvPr id="0" name=""/>
        <dsp:cNvSpPr/>
      </dsp:nvSpPr>
      <dsp:spPr>
        <a:xfrm>
          <a:off x="5478717" y="4917"/>
          <a:ext cx="1921018" cy="1152611"/>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Displaying 5 records where launch sites begin with the string ‘CCA'</a:t>
          </a:r>
        </a:p>
      </dsp:txBody>
      <dsp:txXfrm>
        <a:off x="5478717" y="4917"/>
        <a:ext cx="1921018" cy="1152611"/>
      </dsp:txXfrm>
    </dsp:sp>
    <dsp:sp modelId="{8274F466-13E0-49EA-A7AE-D4A0BC0FE86D}">
      <dsp:nvSpPr>
        <dsp:cNvPr id="0" name=""/>
        <dsp:cNvSpPr/>
      </dsp:nvSpPr>
      <dsp:spPr>
        <a:xfrm>
          <a:off x="1713520" y="1155729"/>
          <a:ext cx="7088559" cy="411234"/>
        </a:xfrm>
        <a:custGeom>
          <a:avLst/>
          <a:gdLst/>
          <a:ahLst/>
          <a:cxnLst/>
          <a:rect l="0" t="0" r="0" b="0"/>
          <a:pathLst>
            <a:path>
              <a:moveTo>
                <a:pt x="7088559" y="0"/>
              </a:moveTo>
              <a:lnTo>
                <a:pt x="7088559" y="222717"/>
              </a:lnTo>
              <a:lnTo>
                <a:pt x="0" y="222717"/>
              </a:lnTo>
              <a:lnTo>
                <a:pt x="0" y="411234"/>
              </a:lnTo>
            </a:path>
          </a:pathLst>
        </a:custGeom>
        <a:noFill/>
        <a:ln w="6350" cap="flat" cmpd="sng" algn="ctr">
          <a:solidFill>
            <a:schemeClr val="accent2">
              <a:hueOff val="-485121"/>
              <a:satOff val="-27976"/>
              <a:lumOff val="28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242" y="1359134"/>
        <a:ext cx="355115" cy="4422"/>
      </dsp:txXfrm>
    </dsp:sp>
    <dsp:sp modelId="{414561CC-CC1E-4021-BFCC-97B12C87B9AD}">
      <dsp:nvSpPr>
        <dsp:cNvPr id="0" name=""/>
        <dsp:cNvSpPr/>
      </dsp:nvSpPr>
      <dsp:spPr>
        <a:xfrm>
          <a:off x="7841570" y="4917"/>
          <a:ext cx="1921018" cy="1152611"/>
        </a:xfrm>
        <a:prstGeom prst="rect">
          <a:avLst/>
        </a:prstGeom>
        <a:solidFill>
          <a:schemeClr val="accent2">
            <a:hueOff val="-436609"/>
            <a:satOff val="-25178"/>
            <a:lumOff val="2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Displaying the total payload mass carried by boosters launched by NASA (CRS)</a:t>
          </a:r>
        </a:p>
      </dsp:txBody>
      <dsp:txXfrm>
        <a:off x="7841570" y="4917"/>
        <a:ext cx="1921018" cy="1152611"/>
      </dsp:txXfrm>
    </dsp:sp>
    <dsp:sp modelId="{D6ECD2D8-CF91-43F8-8E0F-E8FA9B1DCA55}">
      <dsp:nvSpPr>
        <dsp:cNvPr id="0" name=""/>
        <dsp:cNvSpPr/>
      </dsp:nvSpPr>
      <dsp:spPr>
        <a:xfrm>
          <a:off x="2672229" y="2129949"/>
          <a:ext cx="411234" cy="91440"/>
        </a:xfrm>
        <a:custGeom>
          <a:avLst/>
          <a:gdLst/>
          <a:ahLst/>
          <a:cxnLst/>
          <a:rect l="0" t="0" r="0" b="0"/>
          <a:pathLst>
            <a:path>
              <a:moveTo>
                <a:pt x="0" y="45720"/>
              </a:moveTo>
              <a:lnTo>
                <a:pt x="411234" y="45720"/>
              </a:lnTo>
            </a:path>
          </a:pathLst>
        </a:custGeom>
        <a:noFill/>
        <a:ln w="6350" cap="flat" cmpd="sng" algn="ctr">
          <a:solidFill>
            <a:schemeClr val="accent2">
              <a:hueOff val="-646828"/>
              <a:satOff val="-37301"/>
              <a:lumOff val="383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6801" y="2173457"/>
        <a:ext cx="22091" cy="4422"/>
      </dsp:txXfrm>
    </dsp:sp>
    <dsp:sp modelId="{8F0CBF36-9774-445C-A355-F2CAE750D6B8}">
      <dsp:nvSpPr>
        <dsp:cNvPr id="0" name=""/>
        <dsp:cNvSpPr/>
      </dsp:nvSpPr>
      <dsp:spPr>
        <a:xfrm>
          <a:off x="753011" y="1599363"/>
          <a:ext cx="1921018" cy="1152611"/>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Displaying average payload mass carried by booster version F9 v1.1</a:t>
          </a:r>
        </a:p>
      </dsp:txBody>
      <dsp:txXfrm>
        <a:off x="753011" y="1599363"/>
        <a:ext cx="1921018" cy="1152611"/>
      </dsp:txXfrm>
    </dsp:sp>
    <dsp:sp modelId="{4B43DAFD-44D5-49C2-BE02-F5867C57F192}">
      <dsp:nvSpPr>
        <dsp:cNvPr id="0" name=""/>
        <dsp:cNvSpPr/>
      </dsp:nvSpPr>
      <dsp:spPr>
        <a:xfrm>
          <a:off x="5035082" y="2129949"/>
          <a:ext cx="411234" cy="91440"/>
        </a:xfrm>
        <a:custGeom>
          <a:avLst/>
          <a:gdLst/>
          <a:ahLst/>
          <a:cxnLst/>
          <a:rect l="0" t="0" r="0" b="0"/>
          <a:pathLst>
            <a:path>
              <a:moveTo>
                <a:pt x="0" y="45720"/>
              </a:moveTo>
              <a:lnTo>
                <a:pt x="411234" y="45720"/>
              </a:lnTo>
            </a:path>
          </a:pathLst>
        </a:custGeom>
        <a:noFill/>
        <a:ln w="6350" cap="flat" cmpd="sng" algn="ctr">
          <a:solidFill>
            <a:schemeClr val="accent2">
              <a:hueOff val="-808535"/>
              <a:satOff val="-46627"/>
              <a:lumOff val="479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54" y="2173457"/>
        <a:ext cx="22091" cy="4422"/>
      </dsp:txXfrm>
    </dsp:sp>
    <dsp:sp modelId="{7E198148-C315-44A8-91DD-83EC0E361B52}">
      <dsp:nvSpPr>
        <dsp:cNvPr id="0" name=""/>
        <dsp:cNvSpPr/>
      </dsp:nvSpPr>
      <dsp:spPr>
        <a:xfrm>
          <a:off x="3115864" y="1599363"/>
          <a:ext cx="1921018" cy="1152611"/>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Listing the date when the first successful landing outcome in ground pad was achieved</a:t>
          </a:r>
        </a:p>
      </dsp:txBody>
      <dsp:txXfrm>
        <a:off x="3115864" y="1599363"/>
        <a:ext cx="1921018" cy="1152611"/>
      </dsp:txXfrm>
    </dsp:sp>
    <dsp:sp modelId="{E5FFCF79-15D0-4F97-A4E3-94030B1AAA34}">
      <dsp:nvSpPr>
        <dsp:cNvPr id="0" name=""/>
        <dsp:cNvSpPr/>
      </dsp:nvSpPr>
      <dsp:spPr>
        <a:xfrm>
          <a:off x="7397935" y="2129949"/>
          <a:ext cx="411234" cy="91440"/>
        </a:xfrm>
        <a:custGeom>
          <a:avLst/>
          <a:gdLst/>
          <a:ahLst/>
          <a:cxnLst/>
          <a:rect l="0" t="0" r="0" b="0"/>
          <a:pathLst>
            <a:path>
              <a:moveTo>
                <a:pt x="0" y="45720"/>
              </a:moveTo>
              <a:lnTo>
                <a:pt x="411234" y="45720"/>
              </a:lnTo>
            </a:path>
          </a:pathLst>
        </a:custGeom>
        <a:noFill/>
        <a:ln w="6350" cap="flat" cmpd="sng" algn="ctr">
          <a:solidFill>
            <a:schemeClr val="accent2">
              <a:hueOff val="-970242"/>
              <a:satOff val="-55952"/>
              <a:lumOff val="57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2507" y="2173457"/>
        <a:ext cx="22091" cy="4422"/>
      </dsp:txXfrm>
    </dsp:sp>
    <dsp:sp modelId="{11DAAB63-8B72-47D4-84A7-6095D1E0FA1B}">
      <dsp:nvSpPr>
        <dsp:cNvPr id="0" name=""/>
        <dsp:cNvSpPr/>
      </dsp:nvSpPr>
      <dsp:spPr>
        <a:xfrm>
          <a:off x="5478717" y="1599363"/>
          <a:ext cx="1921018" cy="1152611"/>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Listing the names of the boosters which have success in drone ship and have payload mass greater than 4000 but less than 6000</a:t>
          </a:r>
        </a:p>
      </dsp:txBody>
      <dsp:txXfrm>
        <a:off x="5478717" y="1599363"/>
        <a:ext cx="1921018" cy="1152611"/>
      </dsp:txXfrm>
    </dsp:sp>
    <dsp:sp modelId="{62085792-77F7-4715-9CCA-E664C371A3CC}">
      <dsp:nvSpPr>
        <dsp:cNvPr id="0" name=""/>
        <dsp:cNvSpPr/>
      </dsp:nvSpPr>
      <dsp:spPr>
        <a:xfrm>
          <a:off x="1713520" y="2750174"/>
          <a:ext cx="7088559" cy="411234"/>
        </a:xfrm>
        <a:custGeom>
          <a:avLst/>
          <a:gdLst/>
          <a:ahLst/>
          <a:cxnLst/>
          <a:rect l="0" t="0" r="0" b="0"/>
          <a:pathLst>
            <a:path>
              <a:moveTo>
                <a:pt x="7088559" y="0"/>
              </a:moveTo>
              <a:lnTo>
                <a:pt x="7088559" y="222717"/>
              </a:lnTo>
              <a:lnTo>
                <a:pt x="0" y="222717"/>
              </a:lnTo>
              <a:lnTo>
                <a:pt x="0" y="411234"/>
              </a:lnTo>
            </a:path>
          </a:pathLst>
        </a:custGeom>
        <a:noFill/>
        <a:ln w="6350" cap="flat" cmpd="sng" algn="ctr">
          <a:solidFill>
            <a:schemeClr val="accent2">
              <a:hueOff val="-1131949"/>
              <a:satOff val="-65277"/>
              <a:lumOff val="671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242" y="2953580"/>
        <a:ext cx="355115" cy="4422"/>
      </dsp:txXfrm>
    </dsp:sp>
    <dsp:sp modelId="{0866D87A-25A2-4425-AF4E-25744F03D8E3}">
      <dsp:nvSpPr>
        <dsp:cNvPr id="0" name=""/>
        <dsp:cNvSpPr/>
      </dsp:nvSpPr>
      <dsp:spPr>
        <a:xfrm>
          <a:off x="7841570" y="1599363"/>
          <a:ext cx="1921018" cy="1152611"/>
        </a:xfrm>
        <a:prstGeom prst="rect">
          <a:avLst/>
        </a:prstGeom>
        <a:solidFill>
          <a:schemeClr val="accent2">
            <a:hueOff val="-1018754"/>
            <a:satOff val="-58750"/>
            <a:lumOff val="60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Listing the total number of successful and failure mission outcomes</a:t>
          </a:r>
        </a:p>
      </dsp:txBody>
      <dsp:txXfrm>
        <a:off x="7841570" y="1599363"/>
        <a:ext cx="1921018" cy="1152611"/>
      </dsp:txXfrm>
    </dsp:sp>
    <dsp:sp modelId="{B1B1793A-0F09-4DCD-89A1-1168A8366999}">
      <dsp:nvSpPr>
        <dsp:cNvPr id="0" name=""/>
        <dsp:cNvSpPr/>
      </dsp:nvSpPr>
      <dsp:spPr>
        <a:xfrm>
          <a:off x="2672229" y="3724394"/>
          <a:ext cx="411234" cy="91440"/>
        </a:xfrm>
        <a:custGeom>
          <a:avLst/>
          <a:gdLst/>
          <a:ahLst/>
          <a:cxnLst/>
          <a:rect l="0" t="0" r="0" b="0"/>
          <a:pathLst>
            <a:path>
              <a:moveTo>
                <a:pt x="0" y="45720"/>
              </a:moveTo>
              <a:lnTo>
                <a:pt x="411234" y="45720"/>
              </a:lnTo>
            </a:path>
          </a:pathLst>
        </a:custGeom>
        <a:noFill/>
        <a:ln w="6350" cap="flat" cmpd="sng" algn="ctr">
          <a:solidFill>
            <a:schemeClr val="accent2">
              <a:hueOff val="-1293656"/>
              <a:satOff val="-74603"/>
              <a:lumOff val="766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6801" y="3767903"/>
        <a:ext cx="22091" cy="4422"/>
      </dsp:txXfrm>
    </dsp:sp>
    <dsp:sp modelId="{091245C9-8FC6-46CB-84CD-8BEE6953B948}">
      <dsp:nvSpPr>
        <dsp:cNvPr id="0" name=""/>
        <dsp:cNvSpPr/>
      </dsp:nvSpPr>
      <dsp:spPr>
        <a:xfrm>
          <a:off x="753011" y="3193808"/>
          <a:ext cx="1921018" cy="1152611"/>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Listing the names of the booster versions which have carried the maximum payload mass</a:t>
          </a:r>
        </a:p>
      </dsp:txBody>
      <dsp:txXfrm>
        <a:off x="753011" y="3193808"/>
        <a:ext cx="1921018" cy="1152611"/>
      </dsp:txXfrm>
    </dsp:sp>
    <dsp:sp modelId="{C906FDE8-A81A-4AB5-8C87-CBB0A742F88A}">
      <dsp:nvSpPr>
        <dsp:cNvPr id="0" name=""/>
        <dsp:cNvSpPr/>
      </dsp:nvSpPr>
      <dsp:spPr>
        <a:xfrm>
          <a:off x="5035082" y="3724394"/>
          <a:ext cx="411234" cy="91440"/>
        </a:xfrm>
        <a:custGeom>
          <a:avLst/>
          <a:gdLst/>
          <a:ahLst/>
          <a:cxnLst/>
          <a:rect l="0" t="0" r="0" b="0"/>
          <a:pathLst>
            <a:path>
              <a:moveTo>
                <a:pt x="0" y="45720"/>
              </a:moveTo>
              <a:lnTo>
                <a:pt x="411234"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54" y="3767903"/>
        <a:ext cx="22091" cy="4422"/>
      </dsp:txXfrm>
    </dsp:sp>
    <dsp:sp modelId="{8E2B3A00-5E05-4ADC-8DE4-684B23519E6E}">
      <dsp:nvSpPr>
        <dsp:cNvPr id="0" name=""/>
        <dsp:cNvSpPr/>
      </dsp:nvSpPr>
      <dsp:spPr>
        <a:xfrm>
          <a:off x="3115864" y="3193808"/>
          <a:ext cx="1921018" cy="1152611"/>
        </a:xfrm>
        <a:prstGeom prst="rect">
          <a:avLst/>
        </a:prstGeom>
        <a:solidFill>
          <a:schemeClr val="accent2">
            <a:hueOff val="-1309827"/>
            <a:satOff val="-75535"/>
            <a:lumOff val="7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Listing the failed landing outcomes in drone ship, their booster versions and launch site names for the months in year 2015</a:t>
          </a:r>
        </a:p>
      </dsp:txBody>
      <dsp:txXfrm>
        <a:off x="3115864" y="3193808"/>
        <a:ext cx="1921018" cy="1152611"/>
      </dsp:txXfrm>
    </dsp:sp>
    <dsp:sp modelId="{C06274F4-6A9F-4C05-B8F6-5349002F384D}">
      <dsp:nvSpPr>
        <dsp:cNvPr id="0" name=""/>
        <dsp:cNvSpPr/>
      </dsp:nvSpPr>
      <dsp:spPr>
        <a:xfrm>
          <a:off x="5478717" y="3193808"/>
          <a:ext cx="1921018" cy="1152611"/>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Ranking the count of landing outcomes (such as Failure (drone ship) or Success (ground pad)) between the date 2010-06-04 and 2017-03-20 in descending order</a:t>
          </a:r>
        </a:p>
      </dsp:txBody>
      <dsp:txXfrm>
        <a:off x="5478717" y="3193808"/>
        <a:ext cx="1921018" cy="11526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BB1D4-2BA1-49B5-9714-1442BE200E36}">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912848"/>
        <a:ext cx="34897" cy="6979"/>
      </dsp:txXfrm>
    </dsp:sp>
    <dsp:sp modelId="{585BA42A-29CE-4F76-AE9B-D22E312A8023}">
      <dsp:nvSpPr>
        <dsp:cNvPr id="0" name=""/>
        <dsp:cNvSpPr/>
      </dsp:nvSpPr>
      <dsp:spPr>
        <a:xfrm>
          <a:off x="8061" y="5979"/>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b="1" kern="1200"/>
            <a:t>Launch Sites Dropdown List:</a:t>
          </a:r>
          <a:endParaRPr lang="en-US" sz="1800" kern="1200"/>
        </a:p>
      </dsp:txBody>
      <dsp:txXfrm>
        <a:off x="8061" y="5979"/>
        <a:ext cx="3034531" cy="1820718"/>
      </dsp:txXfrm>
    </dsp:sp>
    <dsp:sp modelId="{1FC8373C-6741-4DE7-A1DE-6AEC66DB411F}">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363841"/>
              <a:satOff val="-20982"/>
              <a:lumOff val="2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912848"/>
        <a:ext cx="34897" cy="6979"/>
      </dsp:txXfrm>
    </dsp:sp>
    <dsp:sp modelId="{656246A3-B9EC-4DD9-8754-D82E0232A11C}">
      <dsp:nvSpPr>
        <dsp:cNvPr id="0" name=""/>
        <dsp:cNvSpPr/>
      </dsp:nvSpPr>
      <dsp:spPr>
        <a:xfrm>
          <a:off x="3740534" y="5979"/>
          <a:ext cx="3034531" cy="1820718"/>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dirty="0"/>
            <a:t>- Added a dropdown list to enable Launch Site selection. Pie Chart showing Success Launches (All Sites/Certain Site).</a:t>
          </a:r>
        </a:p>
      </dsp:txBody>
      <dsp:txXfrm>
        <a:off x="3740534" y="5979"/>
        <a:ext cx="3034531" cy="1820718"/>
      </dsp:txXfrm>
    </dsp:sp>
    <dsp:sp modelId="{F12C8BF2-5013-4F0A-9644-9F3AC748840F}">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362" y="2155079"/>
        <a:ext cx="374875" cy="6979"/>
      </dsp:txXfrm>
    </dsp:sp>
    <dsp:sp modelId="{6A5ADA1A-6525-4498-9977-7E926CF980D9}">
      <dsp:nvSpPr>
        <dsp:cNvPr id="0" name=""/>
        <dsp:cNvSpPr/>
      </dsp:nvSpPr>
      <dsp:spPr>
        <a:xfrm>
          <a:off x="7473007" y="5979"/>
          <a:ext cx="3034531" cy="1820718"/>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 Added a pie chart to show the total successful launches count for all sites and the Success vs. Failed counts for the site, if a specific Launch Site was selected.</a:t>
          </a:r>
        </a:p>
      </dsp:txBody>
      <dsp:txXfrm>
        <a:off x="7473007" y="5979"/>
        <a:ext cx="3034531" cy="1820718"/>
      </dsp:txXfrm>
    </dsp:sp>
    <dsp:sp modelId="{01402559-B277-4F8F-8635-F3C842370F75}">
      <dsp:nvSpPr>
        <dsp:cNvPr id="0" name=""/>
        <dsp:cNvSpPr/>
      </dsp:nvSpPr>
      <dsp:spPr>
        <a:xfrm>
          <a:off x="3040792" y="3389279"/>
          <a:ext cx="667342" cy="91440"/>
        </a:xfrm>
        <a:custGeom>
          <a:avLst/>
          <a:gdLst/>
          <a:ahLst/>
          <a:cxnLst/>
          <a:rect l="0" t="0" r="0" b="0"/>
          <a:pathLst>
            <a:path>
              <a:moveTo>
                <a:pt x="0" y="45720"/>
              </a:moveTo>
              <a:lnTo>
                <a:pt x="667342" y="45720"/>
              </a:lnTo>
            </a:path>
          </a:pathLst>
        </a:custGeom>
        <a:noFill/>
        <a:ln w="6350" cap="flat" cmpd="sng" algn="ctr">
          <a:solidFill>
            <a:schemeClr val="accent2">
              <a:hueOff val="-1091522"/>
              <a:satOff val="-62946"/>
              <a:lumOff val="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3431509"/>
        <a:ext cx="34897" cy="6979"/>
      </dsp:txXfrm>
    </dsp:sp>
    <dsp:sp modelId="{515878D2-5262-4B38-B80C-39119129F04B}">
      <dsp:nvSpPr>
        <dsp:cNvPr id="0" name=""/>
        <dsp:cNvSpPr/>
      </dsp:nvSpPr>
      <dsp:spPr>
        <a:xfrm>
          <a:off x="8061" y="2524640"/>
          <a:ext cx="3034531" cy="1820718"/>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b="1" kern="1200" dirty="0"/>
            <a:t>Slider of Payload Mass Range.</a:t>
          </a:r>
          <a:endParaRPr lang="en-US" sz="1800" kern="1200" dirty="0"/>
        </a:p>
      </dsp:txBody>
      <dsp:txXfrm>
        <a:off x="8061" y="2524640"/>
        <a:ext cx="3034531" cy="1820718"/>
      </dsp:txXfrm>
    </dsp:sp>
    <dsp:sp modelId="{DA2AAFBB-2994-4709-B292-3B546E8191AB}">
      <dsp:nvSpPr>
        <dsp:cNvPr id="0" name=""/>
        <dsp:cNvSpPr/>
      </dsp:nvSpPr>
      <dsp:spPr>
        <a:xfrm>
          <a:off x="6773265" y="3389279"/>
          <a:ext cx="667342" cy="91440"/>
        </a:xfrm>
        <a:custGeom>
          <a:avLst/>
          <a:gdLst/>
          <a:ahLst/>
          <a:cxnLst/>
          <a:rect l="0" t="0" r="0" b="0"/>
          <a:pathLst>
            <a:path>
              <a:moveTo>
                <a:pt x="0" y="45720"/>
              </a:moveTo>
              <a:lnTo>
                <a:pt x="667342"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3431509"/>
        <a:ext cx="34897" cy="6979"/>
      </dsp:txXfrm>
    </dsp:sp>
    <dsp:sp modelId="{6D9A3E61-913B-4DB4-8628-97B2B655EB7E}">
      <dsp:nvSpPr>
        <dsp:cNvPr id="0" name=""/>
        <dsp:cNvSpPr/>
      </dsp:nvSpPr>
      <dsp:spPr>
        <a:xfrm>
          <a:off x="3740534" y="2524640"/>
          <a:ext cx="3034531" cy="1820718"/>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dirty="0"/>
            <a:t>- Added a slider to select Payload range. Scatter Chart of Payload Mass vs. Success Rate for the different Booster Versions.</a:t>
          </a:r>
        </a:p>
      </dsp:txBody>
      <dsp:txXfrm>
        <a:off x="3740534" y="2524640"/>
        <a:ext cx="3034531" cy="1820718"/>
      </dsp:txXfrm>
    </dsp:sp>
    <dsp:sp modelId="{D026824A-DC40-4CE5-A427-1BCF5C4F3EEC}">
      <dsp:nvSpPr>
        <dsp:cNvPr id="0" name=""/>
        <dsp:cNvSpPr/>
      </dsp:nvSpPr>
      <dsp:spPr>
        <a:xfrm>
          <a:off x="7473007" y="2524640"/>
          <a:ext cx="3034531" cy="182071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 Added a scatter chart to show the correlation between Payload and Launch Success.</a:t>
          </a:r>
        </a:p>
      </dsp:txBody>
      <dsp:txXfrm>
        <a:off x="7473007" y="2524640"/>
        <a:ext cx="3034531" cy="182071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ahamah01/Applied-Data-Science-Capstone-Project-IBM/blob/main/labs-jupyter-spacex-Data%20wrangling.ipynb"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Tahamah01/Applied-Data-Science-Capstone-Project-IBM/blob/main/edadataviz(EDA%20with%20pandas%20and%20matplotlib).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Tahamah01/Applied-Data-Science-Capstone-Project-IBM/blob/main/jupyter-labs-eda-sql-coursera_sqllite%20(1).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ahamah01/Applied-Data-Science-Capstone-Project-IBM/blob/main/lab_jupyter_launch_site_location%20with%20folium.ipynb" TargetMode="External"/><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Tahamah01/Applied-Data-Science-Capstone-Project-IBM/blob/main/dash_app_for_applied_data_science_capstone_project_Final.py"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1.jpe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ahamah01/Applied-Data-Science-Capstone-Project-IBM/blob/main/SpaceX_Machine%20Learning%20Prediction_Part_5%20(1).ipynb"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ahamah01/Applied-Data-Science-Capstone-Project-IBM/blob/main/jupyter-labs-spacex-data-collection-api%20(1).ipynb"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ahamah01/Applied-Data-Science-Capstone-Project-IBM/blob/main/jupyter-labs-webscraping.ipynb"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4187547" cy="707886"/>
          </a:xfrm>
          <a:prstGeom prst="rect">
            <a:avLst/>
          </a:prstGeom>
          <a:noFill/>
        </p:spPr>
        <p:txBody>
          <a:bodyPr wrap="square" lIns="91440" tIns="45720" rIns="91440" bIns="45720" rtlCol="0" anchor="t">
            <a:spAutoFit/>
          </a:bodyPr>
          <a:lstStyle/>
          <a:p>
            <a:r>
              <a:rPr lang="en-US" sz="2000" dirty="0">
                <a:solidFill>
                  <a:schemeClr val="bg2"/>
                </a:solidFill>
                <a:latin typeface="Abadi"/>
                <a:ea typeface="SF Pro" pitchFamily="2" charset="0"/>
                <a:cs typeface="SF Pro" pitchFamily="2" charset="0"/>
              </a:rPr>
              <a:t>Mohamed-Taha Mahdaoui</a:t>
            </a:r>
          </a:p>
          <a:p>
            <a:r>
              <a:rPr lang="en-US" sz="2000" dirty="0">
                <a:solidFill>
                  <a:schemeClr val="bg2"/>
                </a:solidFill>
                <a:latin typeface="Abadi" panose="020B0604020104020204" pitchFamily="34" charset="0"/>
                <a:ea typeface="SF Pro" pitchFamily="2" charset="0"/>
                <a:cs typeface="SF Pro" pitchFamily="2" charset="0"/>
              </a:rPr>
              <a:t>May 5</a:t>
            </a:r>
            <a:r>
              <a:rPr lang="en-US" sz="2000" baseline="30000" dirty="0">
                <a:solidFill>
                  <a:schemeClr val="bg2"/>
                </a:solidFill>
                <a:latin typeface="Abadi" panose="020B0604020104020204" pitchFamily="34" charset="0"/>
                <a:ea typeface="SF Pro" pitchFamily="2" charset="0"/>
                <a:cs typeface="SF Pro" pitchFamily="2" charset="0"/>
              </a:rPr>
              <a:t>th</a:t>
            </a:r>
            <a:r>
              <a:rPr lang="en-US" sz="2000" dirty="0">
                <a:solidFill>
                  <a:schemeClr val="bg2"/>
                </a:solidFill>
                <a:latin typeface="Abadi" panose="020B0604020104020204" pitchFamily="34" charset="0"/>
                <a:ea typeface="SF Pro" pitchFamily="2" charset="0"/>
                <a:cs typeface="SF Pro" pitchFamily="2" charset="0"/>
              </a:rPr>
              <a: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7539" y="1523823"/>
            <a:ext cx="7092462" cy="4501750"/>
          </a:xfrm>
          <a:prstGeom prst="rect">
            <a:avLst/>
          </a:prstGeom>
        </p:spPr>
        <p:txBody>
          <a:bodyPr/>
          <a:lstStyle/>
          <a:p>
            <a:pPr marL="0" indent="0" algn="just">
              <a:lnSpc>
                <a:spcPct val="100000"/>
              </a:lnSpc>
              <a:buNone/>
            </a:pPr>
            <a:r>
              <a:rPr lang="en-US" sz="2000" dirty="0"/>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groundpad. True ASDS means the mission outcome was successfully landed on a drone ship False ASDS means the mission outcome was unsuccessfully landed on a drone ship. </a:t>
            </a:r>
          </a:p>
          <a:p>
            <a:pPr marL="0" indent="0" algn="just">
              <a:lnSpc>
                <a:spcPct val="100000"/>
              </a:lnSpc>
              <a:buNone/>
            </a:pPr>
            <a:r>
              <a:rPr lang="en-US" sz="2000" dirty="0"/>
              <a:t>We mainly convert those outcomes into Training Labels with “1” means the booster successfully landed, “0” means it was unsuccessful</a:t>
            </a:r>
            <a:r>
              <a:rPr lang="en-US" sz="1600" dirty="0"/>
              <a:t>.</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Rounded Corners 1">
            <a:extLst>
              <a:ext uri="{FF2B5EF4-FFF2-40B4-BE49-F238E27FC236}">
                <a16:creationId xmlns:a16="http://schemas.microsoft.com/office/drawing/2014/main" id="{4F217614-5637-415D-57B2-29997FE529DD}"/>
              </a:ext>
            </a:extLst>
          </p:cNvPr>
          <p:cNvSpPr/>
          <p:nvPr/>
        </p:nvSpPr>
        <p:spPr>
          <a:xfrm>
            <a:off x="7784123" y="1523823"/>
            <a:ext cx="3673849" cy="5490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E1A5C83B-D0C7-1B88-42FA-504E229A2EB0}"/>
              </a:ext>
            </a:extLst>
          </p:cNvPr>
          <p:cNvSpPr/>
          <p:nvPr/>
        </p:nvSpPr>
        <p:spPr>
          <a:xfrm>
            <a:off x="7784123" y="2255547"/>
            <a:ext cx="3673849" cy="5490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B5B6264-E8B2-4DAD-057D-81867B744460}"/>
              </a:ext>
            </a:extLst>
          </p:cNvPr>
          <p:cNvSpPr/>
          <p:nvPr/>
        </p:nvSpPr>
        <p:spPr>
          <a:xfrm>
            <a:off x="7784123" y="2987271"/>
            <a:ext cx="3673849" cy="5490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E09DAE0F-D31B-5CE2-CFAA-B98B61705CEB}"/>
              </a:ext>
            </a:extLst>
          </p:cNvPr>
          <p:cNvSpPr/>
          <p:nvPr/>
        </p:nvSpPr>
        <p:spPr>
          <a:xfrm>
            <a:off x="7784123" y="3718995"/>
            <a:ext cx="3673849" cy="5490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D8EFC90-2DB8-ED4E-45F0-AD356D796E82}"/>
              </a:ext>
            </a:extLst>
          </p:cNvPr>
          <p:cNvSpPr/>
          <p:nvPr/>
        </p:nvSpPr>
        <p:spPr>
          <a:xfrm>
            <a:off x="7784123" y="4450719"/>
            <a:ext cx="3673849" cy="5490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DF270FA-DFD4-4553-A995-BF2E6B832293}"/>
              </a:ext>
            </a:extLst>
          </p:cNvPr>
          <p:cNvSpPr/>
          <p:nvPr/>
        </p:nvSpPr>
        <p:spPr>
          <a:xfrm>
            <a:off x="7784123" y="5182443"/>
            <a:ext cx="3673849" cy="5490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F112CE2-C8C6-66C2-C490-812568F929E9}"/>
              </a:ext>
            </a:extLst>
          </p:cNvPr>
          <p:cNvSpPr txBox="1"/>
          <p:nvPr/>
        </p:nvSpPr>
        <p:spPr>
          <a:xfrm>
            <a:off x="7959969" y="1488654"/>
            <a:ext cx="3498004" cy="646331"/>
          </a:xfrm>
          <a:prstGeom prst="rect">
            <a:avLst/>
          </a:prstGeom>
          <a:noFill/>
        </p:spPr>
        <p:txBody>
          <a:bodyPr wrap="square" rtlCol="0">
            <a:spAutoFit/>
          </a:bodyPr>
          <a:lstStyle/>
          <a:p>
            <a:r>
              <a:rPr lang="en-US" dirty="0"/>
              <a:t>Perform Exploratory Data Analysis</a:t>
            </a:r>
          </a:p>
          <a:p>
            <a:r>
              <a:rPr lang="en-US" dirty="0"/>
              <a:t>and determine Training Labels</a:t>
            </a:r>
          </a:p>
        </p:txBody>
      </p:sp>
      <p:sp>
        <p:nvSpPr>
          <p:cNvPr id="12" name="TextBox 11">
            <a:extLst>
              <a:ext uri="{FF2B5EF4-FFF2-40B4-BE49-F238E27FC236}">
                <a16:creationId xmlns:a16="http://schemas.microsoft.com/office/drawing/2014/main" id="{C8B9D943-F53E-8059-37D4-AC210FED02FD}"/>
              </a:ext>
            </a:extLst>
          </p:cNvPr>
          <p:cNvSpPr txBox="1"/>
          <p:nvPr/>
        </p:nvSpPr>
        <p:spPr>
          <a:xfrm>
            <a:off x="7825153" y="2206905"/>
            <a:ext cx="3673848" cy="646331"/>
          </a:xfrm>
          <a:prstGeom prst="rect">
            <a:avLst/>
          </a:prstGeom>
          <a:noFill/>
        </p:spPr>
        <p:txBody>
          <a:bodyPr wrap="square" rtlCol="0">
            <a:spAutoFit/>
          </a:bodyPr>
          <a:lstStyle/>
          <a:p>
            <a:r>
              <a:rPr lang="en-US" dirty="0"/>
              <a:t>Calculate the number of launches on each site</a:t>
            </a:r>
          </a:p>
        </p:txBody>
      </p:sp>
      <p:sp>
        <p:nvSpPr>
          <p:cNvPr id="14" name="TextBox 13">
            <a:extLst>
              <a:ext uri="{FF2B5EF4-FFF2-40B4-BE49-F238E27FC236}">
                <a16:creationId xmlns:a16="http://schemas.microsoft.com/office/drawing/2014/main" id="{BB507330-43BF-7F51-E5A0-62D5CAF9DB66}"/>
              </a:ext>
            </a:extLst>
          </p:cNvPr>
          <p:cNvSpPr txBox="1"/>
          <p:nvPr/>
        </p:nvSpPr>
        <p:spPr>
          <a:xfrm>
            <a:off x="7778260" y="2948240"/>
            <a:ext cx="3720743" cy="646331"/>
          </a:xfrm>
          <a:prstGeom prst="rect">
            <a:avLst/>
          </a:prstGeom>
          <a:noFill/>
        </p:spPr>
        <p:txBody>
          <a:bodyPr wrap="square" rtlCol="0">
            <a:spAutoFit/>
          </a:bodyPr>
          <a:lstStyle/>
          <a:p>
            <a:r>
              <a:rPr lang="en-US" dirty="0"/>
              <a:t>Calculate the number and occurrence of each orbit</a:t>
            </a:r>
          </a:p>
        </p:txBody>
      </p:sp>
      <p:sp>
        <p:nvSpPr>
          <p:cNvPr id="15" name="TextBox 14">
            <a:extLst>
              <a:ext uri="{FF2B5EF4-FFF2-40B4-BE49-F238E27FC236}">
                <a16:creationId xmlns:a16="http://schemas.microsoft.com/office/drawing/2014/main" id="{4F9E7EA5-D3CB-C329-7F6D-CC9F6C440374}"/>
              </a:ext>
            </a:extLst>
          </p:cNvPr>
          <p:cNvSpPr txBox="1"/>
          <p:nvPr/>
        </p:nvSpPr>
        <p:spPr>
          <a:xfrm>
            <a:off x="7778263" y="3683875"/>
            <a:ext cx="3792414" cy="646331"/>
          </a:xfrm>
          <a:prstGeom prst="rect">
            <a:avLst/>
          </a:prstGeom>
          <a:noFill/>
        </p:spPr>
        <p:txBody>
          <a:bodyPr wrap="square" rtlCol="0">
            <a:spAutoFit/>
          </a:bodyPr>
          <a:lstStyle/>
          <a:p>
            <a:r>
              <a:rPr lang="en-US" dirty="0"/>
              <a:t>Calculate the number and occurrence of mission outcome per orbit type</a:t>
            </a:r>
          </a:p>
        </p:txBody>
      </p:sp>
      <p:sp>
        <p:nvSpPr>
          <p:cNvPr id="16" name="TextBox 15">
            <a:extLst>
              <a:ext uri="{FF2B5EF4-FFF2-40B4-BE49-F238E27FC236}">
                <a16:creationId xmlns:a16="http://schemas.microsoft.com/office/drawing/2014/main" id="{E8F4103C-51FE-9620-5872-42605623FFFD}"/>
              </a:ext>
            </a:extLst>
          </p:cNvPr>
          <p:cNvSpPr txBox="1"/>
          <p:nvPr/>
        </p:nvSpPr>
        <p:spPr>
          <a:xfrm>
            <a:off x="7836878" y="4408719"/>
            <a:ext cx="3621095" cy="646331"/>
          </a:xfrm>
          <a:prstGeom prst="rect">
            <a:avLst/>
          </a:prstGeom>
          <a:noFill/>
        </p:spPr>
        <p:txBody>
          <a:bodyPr wrap="square" rtlCol="0">
            <a:spAutoFit/>
          </a:bodyPr>
          <a:lstStyle/>
          <a:p>
            <a:r>
              <a:rPr lang="en-US" dirty="0"/>
              <a:t>Create a landing outcome label from Outcome column</a:t>
            </a:r>
          </a:p>
        </p:txBody>
      </p:sp>
      <p:sp>
        <p:nvSpPr>
          <p:cNvPr id="17" name="TextBox 16">
            <a:extLst>
              <a:ext uri="{FF2B5EF4-FFF2-40B4-BE49-F238E27FC236}">
                <a16:creationId xmlns:a16="http://schemas.microsoft.com/office/drawing/2014/main" id="{844D3528-5FA2-626F-20FA-2A2EE3FEA7F1}"/>
              </a:ext>
            </a:extLst>
          </p:cNvPr>
          <p:cNvSpPr txBox="1"/>
          <p:nvPr/>
        </p:nvSpPr>
        <p:spPr>
          <a:xfrm>
            <a:off x="8296340" y="5265579"/>
            <a:ext cx="2570952" cy="369332"/>
          </a:xfrm>
          <a:prstGeom prst="rect">
            <a:avLst/>
          </a:prstGeom>
          <a:noFill/>
        </p:spPr>
        <p:txBody>
          <a:bodyPr wrap="square" rtlCol="0">
            <a:spAutoFit/>
          </a:bodyPr>
          <a:lstStyle/>
          <a:p>
            <a:r>
              <a:rPr lang="en-US" dirty="0"/>
              <a:t>Exporting the data to CSV</a:t>
            </a:r>
          </a:p>
        </p:txBody>
      </p:sp>
      <p:sp>
        <p:nvSpPr>
          <p:cNvPr id="13" name="TextBox 12">
            <a:extLst>
              <a:ext uri="{FF2B5EF4-FFF2-40B4-BE49-F238E27FC236}">
                <a16:creationId xmlns:a16="http://schemas.microsoft.com/office/drawing/2014/main" id="{A641D066-580B-A94D-1630-E6AFEEF2F794}"/>
              </a:ext>
            </a:extLst>
          </p:cNvPr>
          <p:cNvSpPr txBox="1"/>
          <p:nvPr/>
        </p:nvSpPr>
        <p:spPr>
          <a:xfrm>
            <a:off x="3587262" y="6131169"/>
            <a:ext cx="4372707" cy="369332"/>
          </a:xfrm>
          <a:prstGeom prst="rect">
            <a:avLst/>
          </a:prstGeom>
          <a:noFill/>
        </p:spPr>
        <p:txBody>
          <a:bodyPr wrap="square" rtlCol="0">
            <a:spAutoFit/>
          </a:bodyPr>
          <a:lstStyle/>
          <a:p>
            <a:pPr algn="ctr"/>
            <a:r>
              <a:rPr lang="en-US" dirty="0">
                <a:hlinkClick r:id="rId3"/>
              </a:rPr>
              <a:t>GitHub: Data Wrangling</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pPr marL="0">
              <a:spcBef>
                <a:spcPts val="1400"/>
              </a:spcBef>
            </a:pPr>
            <a:r>
              <a:rPr lang="en-US" sz="2000" b="1"/>
              <a:t>Charts plotted :</a:t>
            </a:r>
          </a:p>
          <a:p>
            <a:pPr marL="0">
              <a:spcBef>
                <a:spcPts val="1400"/>
              </a:spcBef>
            </a:pPr>
            <a:r>
              <a:rPr lang="en-US" sz="2000"/>
              <a:t>Flight Number vs. Payload Mass, Flight Number vs. Launch Site, Payload Mass vs. Launch Site, Orbit Type vs. Success Rate, Flight Number vs. Orbit Type, Payload Mass vs Orbit Type and Success Rate Yearly Trend.</a:t>
            </a:r>
          </a:p>
          <a:p>
            <a:pPr marL="0">
              <a:spcBef>
                <a:spcPts val="1400"/>
              </a:spcBef>
            </a:pPr>
            <a:r>
              <a:rPr lang="en-US" sz="2000"/>
              <a:t>Scatter plots show the relationship between variables. If a relationship exists, they could be used in machine learning model.</a:t>
            </a:r>
          </a:p>
          <a:p>
            <a:pPr marL="0">
              <a:spcBef>
                <a:spcPts val="1400"/>
              </a:spcBef>
            </a:pPr>
            <a:r>
              <a:rPr lang="en-US" sz="2000"/>
              <a:t>Bar charts show comparisons among discrete categories. The goal is to show the relationship between the specific categories being compared and a measured value.</a:t>
            </a:r>
          </a:p>
          <a:p>
            <a:pPr marL="0">
              <a:spcBef>
                <a:spcPts val="1400"/>
              </a:spcBef>
            </a:pPr>
            <a:r>
              <a:rPr lang="en-US" sz="2000"/>
              <a:t>Line charts show trends in data over time (time series).</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11</a:t>
            </a:fld>
            <a:endParaRPr lang="en-US" sz="1100">
              <a:solidFill>
                <a:schemeClr val="tx1">
                  <a:lumMod val="50000"/>
                  <a:lumOff val="50000"/>
                </a:schemeClr>
              </a:solidFill>
              <a:latin typeface="+mn-lt"/>
            </a:endParaRPr>
          </a:p>
        </p:txBody>
      </p:sp>
      <p:sp>
        <p:nvSpPr>
          <p:cNvPr id="2" name="TextBox 1">
            <a:extLst>
              <a:ext uri="{FF2B5EF4-FFF2-40B4-BE49-F238E27FC236}">
                <a16:creationId xmlns:a16="http://schemas.microsoft.com/office/drawing/2014/main" id="{3BBC4D06-94D8-3663-8210-EECDD4F8F8E7}"/>
              </a:ext>
            </a:extLst>
          </p:cNvPr>
          <p:cNvSpPr txBox="1"/>
          <p:nvPr/>
        </p:nvSpPr>
        <p:spPr>
          <a:xfrm>
            <a:off x="5287108" y="6025662"/>
            <a:ext cx="3950677" cy="369332"/>
          </a:xfrm>
          <a:prstGeom prst="rect">
            <a:avLst/>
          </a:prstGeom>
          <a:noFill/>
        </p:spPr>
        <p:txBody>
          <a:bodyPr wrap="square" rtlCol="0">
            <a:spAutoFit/>
          </a:bodyPr>
          <a:lstStyle/>
          <a:p>
            <a:pPr algn="ctr"/>
            <a:r>
              <a:rPr lang="en-US" dirty="0">
                <a:hlinkClick r:id="rId2"/>
              </a:rPr>
              <a:t>GitHub: EDA with Data Visualization</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F2094E-D7AC-9BC8-89B0-2872A5F3E28A}"/>
              </a:ext>
            </a:extLst>
          </p:cNvPr>
          <p:cNvPicPr>
            <a:picLocks noChangeAspect="1"/>
          </p:cNvPicPr>
          <p:nvPr/>
        </p:nvPicPr>
        <p:blipFill>
          <a:blip r:embed="rId2">
            <a:duotone>
              <a:schemeClr val="bg2">
                <a:shade val="45000"/>
                <a:satMod val="135000"/>
              </a:schemeClr>
              <a:prstClr val="white"/>
            </a:duotone>
          </a:blip>
          <a:srcRect t="14069" b="6425"/>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EDA with SQL</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12</a:t>
            </a:fld>
            <a:endParaRPr lang="en-US" sz="1200">
              <a:solidFill>
                <a:prstClr val="black">
                  <a:tint val="75000"/>
                </a:prstClr>
              </a:solidFill>
              <a:latin typeface="Calibri" panose="020F0502020204030204"/>
            </a:endParaRPr>
          </a:p>
        </p:txBody>
      </p:sp>
      <p:graphicFrame>
        <p:nvGraphicFramePr>
          <p:cNvPr id="7" name="Content Placeholder 4">
            <a:extLst>
              <a:ext uri="{FF2B5EF4-FFF2-40B4-BE49-F238E27FC236}">
                <a16:creationId xmlns:a16="http://schemas.microsoft.com/office/drawing/2014/main" id="{1D8A9107-9E48-4980-2C46-D99565F8D527}"/>
              </a:ext>
            </a:extLst>
          </p:cNvPr>
          <p:cNvGraphicFramePr>
            <a:graphicFrameLocks noGrp="1"/>
          </p:cNvGraphicFramePr>
          <p:nvPr>
            <p:ph idx="4294967295"/>
            <p:extLst>
              <p:ext uri="{D42A27DB-BD31-4B8C-83A1-F6EECF244321}">
                <p14:modId xmlns:p14="http://schemas.microsoft.com/office/powerpoint/2010/main" val="8546963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2389E11D-98AB-6AD4-DD3D-B7A70F179A7C}"/>
              </a:ext>
            </a:extLst>
          </p:cNvPr>
          <p:cNvSpPr txBox="1"/>
          <p:nvPr/>
        </p:nvSpPr>
        <p:spPr>
          <a:xfrm>
            <a:off x="3856892" y="6308209"/>
            <a:ext cx="4325816" cy="369332"/>
          </a:xfrm>
          <a:prstGeom prst="rect">
            <a:avLst/>
          </a:prstGeom>
          <a:noFill/>
        </p:spPr>
        <p:txBody>
          <a:bodyPr wrap="square" rtlCol="0">
            <a:spAutoFit/>
          </a:bodyPr>
          <a:lstStyle/>
          <a:p>
            <a:pPr algn="ctr"/>
            <a:r>
              <a:rPr lang="en-US" dirty="0">
                <a:hlinkClick r:id="rId8"/>
              </a:rPr>
              <a:t>GitHub: EDA with SQL</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The futuristic interface of a planet">
            <a:extLst>
              <a:ext uri="{FF2B5EF4-FFF2-40B4-BE49-F238E27FC236}">
                <a16:creationId xmlns:a16="http://schemas.microsoft.com/office/drawing/2014/main" id="{1454B0B7-4D24-D6D4-8825-3F8BCED2C24D}"/>
              </a:ext>
            </a:extLst>
          </p:cNvPr>
          <p:cNvPicPr>
            <a:picLocks noChangeAspect="1"/>
          </p:cNvPicPr>
          <p:nvPr/>
        </p:nvPicPr>
        <p:blipFill>
          <a:blip r:embed="rId2">
            <a:duotone>
              <a:schemeClr val="bg2">
                <a:shade val="45000"/>
                <a:satMod val="135000"/>
              </a:schemeClr>
              <a:prstClr val="white"/>
            </a:duotone>
          </a:blip>
          <a:srcRect t="8130" b="407"/>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10515600" cy="4351338"/>
          </a:xfrm>
          <a:prstGeom prst="rect">
            <a:avLst/>
          </a:prstGeom>
        </p:spPr>
        <p:txBody>
          <a:bodyPr vert="horz" lIns="91440" tIns="45720" rIns="91440" bIns="45720" rtlCol="0">
            <a:normAutofit/>
          </a:bodyPr>
          <a:lstStyle/>
          <a:p>
            <a:pPr marL="0">
              <a:spcBef>
                <a:spcPts val="1400"/>
              </a:spcBef>
            </a:pPr>
            <a:r>
              <a:rPr lang="en-US" sz="2000" b="1"/>
              <a:t>Markers of all Launch Sites:</a:t>
            </a:r>
          </a:p>
          <a:p>
            <a:pPr marL="0">
              <a:spcBef>
                <a:spcPts val="1400"/>
              </a:spcBef>
            </a:pPr>
            <a:r>
              <a:rPr lang="en-US" sz="2000"/>
              <a:t>- Added Marker with Circle, Popup Label and Text Label of NASA Johnson Space Center using its latitude and longitude coordinates as a start location.</a:t>
            </a:r>
          </a:p>
          <a:p>
            <a:pPr marL="0">
              <a:spcBef>
                <a:spcPts val="1400"/>
              </a:spcBef>
            </a:pPr>
            <a:r>
              <a:rPr lang="en-US" sz="2000"/>
              <a:t>- Added Markers with Circle, Popup Label and Text Label of all Launch Sites using their latitude and longitude coordinates to show their geographical locations and proximity to Equator and coasts.</a:t>
            </a:r>
          </a:p>
          <a:p>
            <a:pPr marL="0">
              <a:spcBef>
                <a:spcPts val="1400"/>
              </a:spcBef>
            </a:pPr>
            <a:r>
              <a:rPr lang="en-US" sz="2000" b="1"/>
              <a:t>Colored Markers of the launch outcomes for each Launch Site:</a:t>
            </a:r>
          </a:p>
          <a:p>
            <a:pPr marL="0">
              <a:spcBef>
                <a:spcPts val="1400"/>
              </a:spcBef>
            </a:pPr>
            <a:r>
              <a:rPr lang="en-US" sz="2000"/>
              <a:t>- Added colored Markers of success (Green) and failed (Red) launches using Marker Cluster to identify which launch sites have relatively high success rates.</a:t>
            </a:r>
          </a:p>
          <a:p>
            <a:pPr marL="0">
              <a:spcBef>
                <a:spcPts val="1400"/>
              </a:spcBef>
            </a:pPr>
            <a:r>
              <a:rPr lang="en-US" sz="2000" b="1"/>
              <a:t>Distances between a Launch Site to its proximities:</a:t>
            </a:r>
          </a:p>
          <a:p>
            <a:pPr marL="0">
              <a:spcBef>
                <a:spcPts val="1400"/>
              </a:spcBef>
            </a:pPr>
            <a:r>
              <a:rPr lang="en-US" sz="2000"/>
              <a:t>- Added colored Lines to show distances between the Launch Site KSC LC-39A (as an example) and its proximities like Railway, Highway, Coastline and Closest City.</a:t>
            </a:r>
          </a:p>
          <a:p>
            <a:endParaRPr lang="en-US" sz="20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13</a:t>
            </a:fld>
            <a:endParaRPr lang="en-US" sz="1200">
              <a:solidFill>
                <a:prstClr val="black">
                  <a:tint val="75000"/>
                </a:prstClr>
              </a:solidFill>
              <a:latin typeface="Calibri" panose="020F0502020204030204"/>
            </a:endParaRPr>
          </a:p>
        </p:txBody>
      </p:sp>
      <p:sp>
        <p:nvSpPr>
          <p:cNvPr id="2" name="TextBox 1">
            <a:extLst>
              <a:ext uri="{FF2B5EF4-FFF2-40B4-BE49-F238E27FC236}">
                <a16:creationId xmlns:a16="http://schemas.microsoft.com/office/drawing/2014/main" id="{2756163B-77AD-EA31-758E-15B89DADE359}"/>
              </a:ext>
            </a:extLst>
          </p:cNvPr>
          <p:cNvSpPr txBox="1"/>
          <p:nvPr/>
        </p:nvSpPr>
        <p:spPr>
          <a:xfrm>
            <a:off x="3282462" y="6176963"/>
            <a:ext cx="5709138" cy="369332"/>
          </a:xfrm>
          <a:prstGeom prst="rect">
            <a:avLst/>
          </a:prstGeom>
          <a:noFill/>
        </p:spPr>
        <p:txBody>
          <a:bodyPr wrap="square" rtlCol="0">
            <a:spAutoFit/>
          </a:bodyPr>
          <a:lstStyle/>
          <a:p>
            <a:pPr algn="ctr"/>
            <a:r>
              <a:rPr lang="en-US" dirty="0">
                <a:hlinkClick r:id="rId3"/>
              </a:rPr>
              <a:t>GitHub: Interactive Map with Folium</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E36B9B-9CF0-947E-C4C7-2249F8092939}"/>
              </a:ext>
            </a:extLst>
          </p:cNvPr>
          <p:cNvPicPr>
            <a:picLocks noChangeAspect="1"/>
          </p:cNvPicPr>
          <p:nvPr/>
        </p:nvPicPr>
        <p:blipFill>
          <a:blip r:embed="rId2">
            <a:duotone>
              <a:schemeClr val="bg2">
                <a:shade val="45000"/>
                <a:satMod val="135000"/>
              </a:schemeClr>
              <a:prstClr val="white"/>
            </a:duotone>
          </a:blip>
          <a:srcRect t="11756" b="3975"/>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Build a Dashboard with Plotly Dash</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14</a:t>
            </a:fld>
            <a:endParaRPr lang="en-US" sz="1200" dirty="0">
              <a:solidFill>
                <a:prstClr val="black">
                  <a:tint val="75000"/>
                </a:prstClr>
              </a:solidFill>
              <a:latin typeface="Calibri" panose="020F0502020204030204"/>
            </a:endParaRPr>
          </a:p>
        </p:txBody>
      </p:sp>
      <p:graphicFrame>
        <p:nvGraphicFramePr>
          <p:cNvPr id="7" name="Content Placeholder 4">
            <a:extLst>
              <a:ext uri="{FF2B5EF4-FFF2-40B4-BE49-F238E27FC236}">
                <a16:creationId xmlns:a16="http://schemas.microsoft.com/office/drawing/2014/main" id="{09D2F076-3DA4-C0CC-81E6-B1CB4EDF7FD1}"/>
              </a:ext>
            </a:extLst>
          </p:cNvPr>
          <p:cNvGraphicFramePr>
            <a:graphicFrameLocks noGrp="1"/>
          </p:cNvGraphicFramePr>
          <p:nvPr>
            <p:ph idx="4294967295"/>
            <p:extLst>
              <p:ext uri="{D42A27DB-BD31-4B8C-83A1-F6EECF244321}">
                <p14:modId xmlns:p14="http://schemas.microsoft.com/office/powerpoint/2010/main" val="557811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B6283415-8293-997B-23AF-8218478921FB}"/>
              </a:ext>
            </a:extLst>
          </p:cNvPr>
          <p:cNvSpPr txBox="1"/>
          <p:nvPr/>
        </p:nvSpPr>
        <p:spPr>
          <a:xfrm>
            <a:off x="3130062" y="6308209"/>
            <a:ext cx="5111261" cy="369332"/>
          </a:xfrm>
          <a:prstGeom prst="rect">
            <a:avLst/>
          </a:prstGeom>
          <a:noFill/>
        </p:spPr>
        <p:txBody>
          <a:bodyPr wrap="square" rtlCol="0">
            <a:spAutoFit/>
          </a:bodyPr>
          <a:lstStyle/>
          <a:p>
            <a:pPr algn="ctr"/>
            <a:r>
              <a:rPr lang="en-US" dirty="0">
                <a:hlinkClick r:id="rId8"/>
              </a:rPr>
              <a:t>GitHub: Dashboard with Plotly Dash</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E8C722A-6D55-2A5E-83FF-DF122CA28279}"/>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B37F905-2F70-E07C-B15D-CF98EFCB2C0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4" name="Title 1">
            <a:extLst>
              <a:ext uri="{FF2B5EF4-FFF2-40B4-BE49-F238E27FC236}">
                <a16:creationId xmlns:a16="http://schemas.microsoft.com/office/drawing/2014/main" id="{A0675176-229B-381A-3210-6BDC543CA55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Rounded Corners 1">
            <a:extLst>
              <a:ext uri="{FF2B5EF4-FFF2-40B4-BE49-F238E27FC236}">
                <a16:creationId xmlns:a16="http://schemas.microsoft.com/office/drawing/2014/main" id="{2E98E593-72A1-B92F-3FB0-E57A5FC5A291}"/>
              </a:ext>
            </a:extLst>
          </p:cNvPr>
          <p:cNvSpPr/>
          <p:nvPr/>
        </p:nvSpPr>
        <p:spPr>
          <a:xfrm>
            <a:off x="770010" y="1629508"/>
            <a:ext cx="1841562" cy="18599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422BDE4A-CC3E-9B02-DFAC-97B3DC8C96E8}"/>
              </a:ext>
            </a:extLst>
          </p:cNvPr>
          <p:cNvSpPr/>
          <p:nvPr/>
        </p:nvSpPr>
        <p:spPr>
          <a:xfrm>
            <a:off x="2745643" y="2213797"/>
            <a:ext cx="721403" cy="549049"/>
          </a:xfrm>
          <a:prstGeom prst="right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BE18F191-5618-2391-AFA2-BA9DB971EE9F}"/>
              </a:ext>
            </a:extLst>
          </p:cNvPr>
          <p:cNvSpPr/>
          <p:nvPr/>
        </p:nvSpPr>
        <p:spPr>
          <a:xfrm>
            <a:off x="3581662" y="1629507"/>
            <a:ext cx="1966522" cy="185999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A3C3AF7-4EBE-30AD-7223-B78D93901480}"/>
              </a:ext>
            </a:extLst>
          </p:cNvPr>
          <p:cNvSpPr/>
          <p:nvPr/>
        </p:nvSpPr>
        <p:spPr>
          <a:xfrm>
            <a:off x="6501412" y="1602807"/>
            <a:ext cx="1966522" cy="18599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C2F8A164-70A6-B395-54B8-B4131C5E12B3}"/>
              </a:ext>
            </a:extLst>
          </p:cNvPr>
          <p:cNvSpPr/>
          <p:nvPr/>
        </p:nvSpPr>
        <p:spPr>
          <a:xfrm>
            <a:off x="9374270" y="1629507"/>
            <a:ext cx="1966522" cy="18600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B6ECABC8-5AF4-AF8D-A626-6B02DDCD081F}"/>
              </a:ext>
            </a:extLst>
          </p:cNvPr>
          <p:cNvSpPr/>
          <p:nvPr/>
        </p:nvSpPr>
        <p:spPr>
          <a:xfrm rot="5400000">
            <a:off x="10064455" y="3652336"/>
            <a:ext cx="586151" cy="448066"/>
          </a:xfrm>
          <a:prstGeom prst="right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D9FA0FB-5492-93E0-45A4-418157DF24BC}"/>
              </a:ext>
            </a:extLst>
          </p:cNvPr>
          <p:cNvSpPr/>
          <p:nvPr/>
        </p:nvSpPr>
        <p:spPr>
          <a:xfrm>
            <a:off x="770010" y="4263232"/>
            <a:ext cx="1937651" cy="185999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028410F8-CA6C-7BB7-B391-7FEA5FA5D37C}"/>
              </a:ext>
            </a:extLst>
          </p:cNvPr>
          <p:cNvSpPr/>
          <p:nvPr/>
        </p:nvSpPr>
        <p:spPr>
          <a:xfrm>
            <a:off x="3657424" y="4263232"/>
            <a:ext cx="1937652" cy="185999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86C5A0AB-672E-3F5D-AB47-3C3A601E078B}"/>
              </a:ext>
            </a:extLst>
          </p:cNvPr>
          <p:cNvSpPr/>
          <p:nvPr/>
        </p:nvSpPr>
        <p:spPr>
          <a:xfrm>
            <a:off x="6456658" y="4263232"/>
            <a:ext cx="1966522" cy="185999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E8728547-7B7C-AD15-AE42-01A141F4B24E}"/>
              </a:ext>
            </a:extLst>
          </p:cNvPr>
          <p:cNvSpPr/>
          <p:nvPr/>
        </p:nvSpPr>
        <p:spPr>
          <a:xfrm>
            <a:off x="9377004" y="4263231"/>
            <a:ext cx="1966378" cy="185999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EABF424-2B27-7E09-4C70-057007D876B2}"/>
              </a:ext>
            </a:extLst>
          </p:cNvPr>
          <p:cNvSpPr txBox="1"/>
          <p:nvPr/>
        </p:nvSpPr>
        <p:spPr>
          <a:xfrm>
            <a:off x="874502" y="1794142"/>
            <a:ext cx="1561290" cy="1477328"/>
          </a:xfrm>
          <a:prstGeom prst="rect">
            <a:avLst/>
          </a:prstGeom>
          <a:noFill/>
        </p:spPr>
        <p:txBody>
          <a:bodyPr wrap="square" rtlCol="0">
            <a:spAutoFit/>
          </a:bodyPr>
          <a:lstStyle/>
          <a:p>
            <a:r>
              <a:rPr lang="en-US" dirty="0"/>
              <a:t>Creating a NumPy array from the column “Class” in data</a:t>
            </a:r>
          </a:p>
        </p:txBody>
      </p:sp>
      <p:sp>
        <p:nvSpPr>
          <p:cNvPr id="24" name="Arrow: Right 23">
            <a:extLst>
              <a:ext uri="{FF2B5EF4-FFF2-40B4-BE49-F238E27FC236}">
                <a16:creationId xmlns:a16="http://schemas.microsoft.com/office/drawing/2014/main" id="{C65BFC3F-A384-3FAD-3281-36423932963A}"/>
              </a:ext>
            </a:extLst>
          </p:cNvPr>
          <p:cNvSpPr/>
          <p:nvPr/>
        </p:nvSpPr>
        <p:spPr>
          <a:xfrm>
            <a:off x="5688815" y="2213797"/>
            <a:ext cx="721403" cy="549049"/>
          </a:xfrm>
          <a:prstGeom prst="right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A4D748DD-1F81-F4BF-518A-50723BBA38D0}"/>
              </a:ext>
            </a:extLst>
          </p:cNvPr>
          <p:cNvSpPr/>
          <p:nvPr/>
        </p:nvSpPr>
        <p:spPr>
          <a:xfrm>
            <a:off x="8597830" y="2196214"/>
            <a:ext cx="721403" cy="549049"/>
          </a:xfrm>
          <a:prstGeom prst="right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FFEE65B6-D7E1-D1F3-B245-46EB507895D8}"/>
              </a:ext>
            </a:extLst>
          </p:cNvPr>
          <p:cNvSpPr/>
          <p:nvPr/>
        </p:nvSpPr>
        <p:spPr>
          <a:xfrm rot="10800000">
            <a:off x="2826039" y="4918706"/>
            <a:ext cx="716795" cy="549048"/>
          </a:xfrm>
          <a:prstGeom prst="right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073F4DCF-5FED-C33E-0088-C4DAE418AC07}"/>
              </a:ext>
            </a:extLst>
          </p:cNvPr>
          <p:cNvSpPr/>
          <p:nvPr/>
        </p:nvSpPr>
        <p:spPr>
          <a:xfrm rot="10800000">
            <a:off x="5654433" y="4907735"/>
            <a:ext cx="721403" cy="549049"/>
          </a:xfrm>
          <a:prstGeom prst="right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47CA4101-B228-DD13-5779-83D4610DBE61}"/>
              </a:ext>
            </a:extLst>
          </p:cNvPr>
          <p:cNvSpPr/>
          <p:nvPr/>
        </p:nvSpPr>
        <p:spPr>
          <a:xfrm rot="10800000">
            <a:off x="8560875" y="4907736"/>
            <a:ext cx="721403" cy="549049"/>
          </a:xfrm>
          <a:prstGeom prst="right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0379DD0-D0F4-7A88-7F88-84E1EDA26DF1}"/>
              </a:ext>
            </a:extLst>
          </p:cNvPr>
          <p:cNvSpPr txBox="1"/>
          <p:nvPr/>
        </p:nvSpPr>
        <p:spPr>
          <a:xfrm>
            <a:off x="3727177" y="1897786"/>
            <a:ext cx="1848525" cy="1323439"/>
          </a:xfrm>
          <a:prstGeom prst="rect">
            <a:avLst/>
          </a:prstGeom>
          <a:noFill/>
        </p:spPr>
        <p:txBody>
          <a:bodyPr wrap="square" rtlCol="0">
            <a:spAutoFit/>
          </a:bodyPr>
          <a:lstStyle/>
          <a:p>
            <a:r>
              <a:rPr lang="en-US" sz="1600" dirty="0"/>
              <a:t>Standardizing the data with StandardScaler(), then fitting and transforming it</a:t>
            </a:r>
            <a:endParaRPr lang="en-US" sz="1500" dirty="0"/>
          </a:p>
        </p:txBody>
      </p:sp>
      <p:sp>
        <p:nvSpPr>
          <p:cNvPr id="30" name="TextBox 29">
            <a:extLst>
              <a:ext uri="{FF2B5EF4-FFF2-40B4-BE49-F238E27FC236}">
                <a16:creationId xmlns:a16="http://schemas.microsoft.com/office/drawing/2014/main" id="{FFE9C5E2-F9B7-18C0-D023-6A580E5DFBA2}"/>
              </a:ext>
            </a:extLst>
          </p:cNvPr>
          <p:cNvSpPr txBox="1"/>
          <p:nvPr/>
        </p:nvSpPr>
        <p:spPr>
          <a:xfrm>
            <a:off x="6597786" y="1794142"/>
            <a:ext cx="1776359" cy="1477328"/>
          </a:xfrm>
          <a:prstGeom prst="rect">
            <a:avLst/>
          </a:prstGeom>
          <a:noFill/>
        </p:spPr>
        <p:txBody>
          <a:bodyPr wrap="square" rtlCol="0">
            <a:spAutoFit/>
          </a:bodyPr>
          <a:lstStyle/>
          <a:p>
            <a:pPr algn="just"/>
            <a:r>
              <a:rPr lang="en-US" sz="1500" dirty="0"/>
              <a:t>Splitting the data into</a:t>
            </a:r>
          </a:p>
          <a:p>
            <a:pPr algn="just"/>
            <a:r>
              <a:rPr lang="en-US" sz="1500" dirty="0"/>
              <a:t>training and testing</a:t>
            </a:r>
          </a:p>
          <a:p>
            <a:pPr algn="just"/>
            <a:r>
              <a:rPr lang="en-US" sz="1500" dirty="0"/>
              <a:t>sets with</a:t>
            </a:r>
          </a:p>
          <a:p>
            <a:pPr algn="just"/>
            <a:r>
              <a:rPr lang="en-US" sz="1500" dirty="0"/>
              <a:t>train_test_split()</a:t>
            </a:r>
          </a:p>
          <a:p>
            <a:r>
              <a:rPr lang="en-US" sz="1500" dirty="0"/>
              <a:t>function</a:t>
            </a:r>
          </a:p>
        </p:txBody>
      </p:sp>
      <p:sp>
        <p:nvSpPr>
          <p:cNvPr id="31" name="TextBox 30">
            <a:extLst>
              <a:ext uri="{FF2B5EF4-FFF2-40B4-BE49-F238E27FC236}">
                <a16:creationId xmlns:a16="http://schemas.microsoft.com/office/drawing/2014/main" id="{9AE590DA-C4BF-94D9-BDB4-99D4AE4ED077}"/>
              </a:ext>
            </a:extLst>
          </p:cNvPr>
          <p:cNvSpPr txBox="1"/>
          <p:nvPr/>
        </p:nvSpPr>
        <p:spPr>
          <a:xfrm>
            <a:off x="9401944" y="1820842"/>
            <a:ext cx="1966378" cy="1400383"/>
          </a:xfrm>
          <a:prstGeom prst="rect">
            <a:avLst/>
          </a:prstGeom>
          <a:noFill/>
        </p:spPr>
        <p:txBody>
          <a:bodyPr wrap="square" rtlCol="0">
            <a:spAutoFit/>
          </a:bodyPr>
          <a:lstStyle/>
          <a:p>
            <a:r>
              <a:rPr lang="en-US" sz="1700" dirty="0"/>
              <a:t>Creating a</a:t>
            </a:r>
          </a:p>
          <a:p>
            <a:r>
              <a:rPr lang="en-US" sz="1700" dirty="0"/>
              <a:t>GridSearchCV() object</a:t>
            </a:r>
          </a:p>
          <a:p>
            <a:r>
              <a:rPr lang="en-US" sz="1700" dirty="0"/>
              <a:t>with cv = 10 to find</a:t>
            </a:r>
          </a:p>
          <a:p>
            <a:r>
              <a:rPr lang="en-US" sz="1700" dirty="0"/>
              <a:t>the best parameters</a:t>
            </a:r>
          </a:p>
        </p:txBody>
      </p:sp>
      <p:sp>
        <p:nvSpPr>
          <p:cNvPr id="32" name="TextBox 31">
            <a:extLst>
              <a:ext uri="{FF2B5EF4-FFF2-40B4-BE49-F238E27FC236}">
                <a16:creationId xmlns:a16="http://schemas.microsoft.com/office/drawing/2014/main" id="{2074A1B9-643C-F4C1-B418-162C46BA9FD3}"/>
              </a:ext>
            </a:extLst>
          </p:cNvPr>
          <p:cNvSpPr txBox="1"/>
          <p:nvPr/>
        </p:nvSpPr>
        <p:spPr>
          <a:xfrm>
            <a:off x="9494935" y="4490350"/>
            <a:ext cx="1789832" cy="1400383"/>
          </a:xfrm>
          <a:prstGeom prst="rect">
            <a:avLst/>
          </a:prstGeom>
          <a:noFill/>
        </p:spPr>
        <p:txBody>
          <a:bodyPr wrap="square" rtlCol="0">
            <a:spAutoFit/>
          </a:bodyPr>
          <a:lstStyle/>
          <a:p>
            <a:r>
              <a:rPr lang="en-US" sz="1700" dirty="0"/>
              <a:t>Applying</a:t>
            </a:r>
          </a:p>
          <a:p>
            <a:r>
              <a:rPr lang="en-US" sz="1700" dirty="0"/>
              <a:t>GridSearchCV</a:t>
            </a:r>
          </a:p>
          <a:p>
            <a:r>
              <a:rPr lang="en-US" sz="1700" dirty="0"/>
              <a:t>on LogReg, SVM,</a:t>
            </a:r>
          </a:p>
          <a:p>
            <a:r>
              <a:rPr lang="en-US" sz="1700" dirty="0"/>
              <a:t>Decision Tree, and</a:t>
            </a:r>
          </a:p>
          <a:p>
            <a:r>
              <a:rPr lang="en-US" sz="1700" dirty="0"/>
              <a:t>KNN models</a:t>
            </a:r>
          </a:p>
        </p:txBody>
      </p:sp>
      <p:sp>
        <p:nvSpPr>
          <p:cNvPr id="33" name="TextBox 32">
            <a:extLst>
              <a:ext uri="{FF2B5EF4-FFF2-40B4-BE49-F238E27FC236}">
                <a16:creationId xmlns:a16="http://schemas.microsoft.com/office/drawing/2014/main" id="{5A7BE5E2-4975-BF42-871D-8D9C3289EDEC}"/>
              </a:ext>
            </a:extLst>
          </p:cNvPr>
          <p:cNvSpPr txBox="1"/>
          <p:nvPr/>
        </p:nvSpPr>
        <p:spPr>
          <a:xfrm>
            <a:off x="6543978" y="4520598"/>
            <a:ext cx="1958282" cy="1400383"/>
          </a:xfrm>
          <a:prstGeom prst="rect">
            <a:avLst/>
          </a:prstGeom>
          <a:noFill/>
        </p:spPr>
        <p:txBody>
          <a:bodyPr wrap="square" rtlCol="0">
            <a:spAutoFit/>
          </a:bodyPr>
          <a:lstStyle/>
          <a:p>
            <a:r>
              <a:rPr lang="en-US" sz="1700" dirty="0"/>
              <a:t>Calculating the</a:t>
            </a:r>
          </a:p>
          <a:p>
            <a:r>
              <a:rPr lang="en-US" sz="1700" dirty="0"/>
              <a:t>accuracy on the test</a:t>
            </a:r>
          </a:p>
          <a:p>
            <a:r>
              <a:rPr lang="en-US" sz="1700" dirty="0"/>
              <a:t>data using the</a:t>
            </a:r>
          </a:p>
          <a:p>
            <a:r>
              <a:rPr lang="en-US" sz="1700" dirty="0"/>
              <a:t>method .score()</a:t>
            </a:r>
          </a:p>
          <a:p>
            <a:r>
              <a:rPr lang="en-US" sz="1700" dirty="0"/>
              <a:t>for all models</a:t>
            </a:r>
          </a:p>
        </p:txBody>
      </p:sp>
      <p:sp>
        <p:nvSpPr>
          <p:cNvPr id="34" name="TextBox 33">
            <a:extLst>
              <a:ext uri="{FF2B5EF4-FFF2-40B4-BE49-F238E27FC236}">
                <a16:creationId xmlns:a16="http://schemas.microsoft.com/office/drawing/2014/main" id="{ADFBC8DD-D3CC-C1FF-E4E0-BF44B80112B4}"/>
              </a:ext>
            </a:extLst>
          </p:cNvPr>
          <p:cNvSpPr txBox="1"/>
          <p:nvPr/>
        </p:nvSpPr>
        <p:spPr>
          <a:xfrm>
            <a:off x="3765496" y="4743678"/>
            <a:ext cx="1848525" cy="877163"/>
          </a:xfrm>
          <a:prstGeom prst="rect">
            <a:avLst/>
          </a:prstGeom>
          <a:noFill/>
        </p:spPr>
        <p:txBody>
          <a:bodyPr wrap="square" rtlCol="0">
            <a:spAutoFit/>
          </a:bodyPr>
          <a:lstStyle/>
          <a:p>
            <a:r>
              <a:rPr lang="en-US" sz="1700" dirty="0"/>
              <a:t>Examining the</a:t>
            </a:r>
          </a:p>
          <a:p>
            <a:r>
              <a:rPr lang="en-US" sz="1700" dirty="0"/>
              <a:t>confusion matrix</a:t>
            </a:r>
          </a:p>
          <a:p>
            <a:r>
              <a:rPr lang="en-US" sz="1700" dirty="0"/>
              <a:t>for all models</a:t>
            </a:r>
          </a:p>
        </p:txBody>
      </p:sp>
      <p:sp>
        <p:nvSpPr>
          <p:cNvPr id="35" name="TextBox 34">
            <a:extLst>
              <a:ext uri="{FF2B5EF4-FFF2-40B4-BE49-F238E27FC236}">
                <a16:creationId xmlns:a16="http://schemas.microsoft.com/office/drawing/2014/main" id="{A409FBE0-D3B7-36D2-A876-37310D62DB2A}"/>
              </a:ext>
            </a:extLst>
          </p:cNvPr>
          <p:cNvSpPr txBox="1"/>
          <p:nvPr/>
        </p:nvSpPr>
        <p:spPr>
          <a:xfrm>
            <a:off x="821435" y="4325101"/>
            <a:ext cx="1933589" cy="1754326"/>
          </a:xfrm>
          <a:prstGeom prst="rect">
            <a:avLst/>
          </a:prstGeom>
          <a:noFill/>
        </p:spPr>
        <p:txBody>
          <a:bodyPr wrap="square" rtlCol="0">
            <a:spAutoFit/>
          </a:bodyPr>
          <a:lstStyle/>
          <a:p>
            <a:r>
              <a:rPr lang="en-US" dirty="0"/>
              <a:t>Finding the method</a:t>
            </a:r>
          </a:p>
          <a:p>
            <a:r>
              <a:rPr lang="en-US" dirty="0"/>
              <a:t>performs best by</a:t>
            </a:r>
          </a:p>
          <a:p>
            <a:r>
              <a:rPr lang="en-US" dirty="0"/>
              <a:t>examining the</a:t>
            </a:r>
          </a:p>
          <a:p>
            <a:r>
              <a:rPr lang="en-US" dirty="0" err="1"/>
              <a:t>Jaccard_score</a:t>
            </a:r>
            <a:r>
              <a:rPr lang="en-US" dirty="0"/>
              <a:t> and</a:t>
            </a:r>
          </a:p>
          <a:p>
            <a:r>
              <a:rPr lang="en-US" dirty="0"/>
              <a:t>F1_score metrics</a:t>
            </a:r>
          </a:p>
        </p:txBody>
      </p:sp>
      <p:sp>
        <p:nvSpPr>
          <p:cNvPr id="3" name="TextBox 2">
            <a:extLst>
              <a:ext uri="{FF2B5EF4-FFF2-40B4-BE49-F238E27FC236}">
                <a16:creationId xmlns:a16="http://schemas.microsoft.com/office/drawing/2014/main" id="{D7D7A408-A86A-A313-26C7-3D25E7FE3903}"/>
              </a:ext>
            </a:extLst>
          </p:cNvPr>
          <p:cNvSpPr txBox="1"/>
          <p:nvPr/>
        </p:nvSpPr>
        <p:spPr>
          <a:xfrm>
            <a:off x="3892061" y="6213550"/>
            <a:ext cx="4407877" cy="369332"/>
          </a:xfrm>
          <a:prstGeom prst="rect">
            <a:avLst/>
          </a:prstGeom>
          <a:noFill/>
        </p:spPr>
        <p:txBody>
          <a:bodyPr wrap="square" rtlCol="0">
            <a:spAutoFit/>
          </a:bodyPr>
          <a:lstStyle/>
          <a:p>
            <a:pPr algn="ctr"/>
            <a:r>
              <a:rPr lang="en-US" dirty="0">
                <a:hlinkClick r:id="rId3"/>
              </a:rPr>
              <a:t>GitHub: Predictive Analysis (Classification)</a:t>
            </a:r>
            <a:endParaRPr lang="en-US" dirty="0"/>
          </a:p>
        </p:txBody>
      </p:sp>
    </p:spTree>
    <p:extLst>
      <p:ext uri="{BB962C8B-B14F-4D97-AF65-F5344CB8AC3E}">
        <p14:creationId xmlns:p14="http://schemas.microsoft.com/office/powerpoint/2010/main" val="4158157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1" y="3724967"/>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Flight Number vs. Launch Site</a:t>
            </a:r>
          </a:p>
        </p:txBody>
      </p:sp>
      <p:sp>
        <p:nvSpPr>
          <p:cNvPr id="16"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descr="A line of dots with text&#10;&#10;AI-generated content may be incorrect.">
            <a:extLst>
              <a:ext uri="{FF2B5EF4-FFF2-40B4-BE49-F238E27FC236}">
                <a16:creationId xmlns:a16="http://schemas.microsoft.com/office/drawing/2014/main" id="{38C15029-7317-1C93-72CD-CB1F58D4E937}"/>
              </a:ext>
            </a:extLst>
          </p:cNvPr>
          <p:cNvPicPr>
            <a:picLocks noChangeAspect="1"/>
          </p:cNvPicPr>
          <p:nvPr/>
        </p:nvPicPr>
        <p:blipFill>
          <a:blip r:embed="rId2"/>
          <a:stretch>
            <a:fillRect/>
          </a:stretch>
        </p:blipFill>
        <p:spPr>
          <a:xfrm>
            <a:off x="659914" y="1109614"/>
            <a:ext cx="10872172" cy="214725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724968"/>
            <a:ext cx="6382966" cy="2216512"/>
          </a:xfrm>
          <a:prstGeom prst="rect">
            <a:avLst/>
          </a:prstGeom>
        </p:spPr>
        <p:txBody>
          <a:bodyPr vert="horz" lIns="91440" tIns="45720" rIns="91440" bIns="45720" rtlCol="0">
            <a:normAutofit fontScale="85000" lnSpcReduction="10000"/>
          </a:bodyPr>
          <a:lstStyle/>
          <a:p>
            <a:pPr>
              <a:spcBef>
                <a:spcPts val="1400"/>
              </a:spcBef>
            </a:pPr>
            <a:r>
              <a:rPr lang="en-US" sz="2000" dirty="0"/>
              <a:t>Show a scatter plot of Flight Number vs. Launch Site</a:t>
            </a:r>
          </a:p>
          <a:p>
            <a:pPr>
              <a:spcBef>
                <a:spcPts val="1400"/>
              </a:spcBef>
            </a:pPr>
            <a:r>
              <a:rPr lang="en-US" sz="2000" dirty="0"/>
              <a:t>The earliest flights all failed while the latest flights all succeeded.</a:t>
            </a:r>
          </a:p>
          <a:p>
            <a:pPr>
              <a:spcBef>
                <a:spcPts val="1400"/>
              </a:spcBef>
            </a:pPr>
            <a:r>
              <a:rPr lang="en-US" sz="2000" dirty="0"/>
              <a:t>The CCAFS SLC 40 launch site has about a half of all launches.</a:t>
            </a:r>
          </a:p>
          <a:p>
            <a:pPr>
              <a:spcBef>
                <a:spcPts val="1400"/>
              </a:spcBef>
            </a:pPr>
            <a:r>
              <a:rPr lang="en-US" sz="2000" dirty="0"/>
              <a:t>VAFB SLC 4E and KSC LC 39A have higher success rates.</a:t>
            </a:r>
          </a:p>
          <a:p>
            <a:pPr>
              <a:spcBef>
                <a:spcPts val="1400"/>
              </a:spcBef>
            </a:pPr>
            <a:r>
              <a:rPr lang="en-US" sz="2000" dirty="0"/>
              <a:t>It can be assumed that each new launch has a higher rate of success</a:t>
            </a:r>
            <a:r>
              <a:rPr lang="en-US" sz="700" dirty="0"/>
              <a:t>.</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988981" y="3724967"/>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Payload vs. Launch Site</a:t>
            </a:r>
          </a:p>
        </p:txBody>
      </p:sp>
      <p:sp>
        <p:nvSpPr>
          <p:cNvPr id="15" name="Arc 1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descr="A white background with black text&#10;&#10;AI-generated content may be incorrect.">
            <a:extLst>
              <a:ext uri="{FF2B5EF4-FFF2-40B4-BE49-F238E27FC236}">
                <a16:creationId xmlns:a16="http://schemas.microsoft.com/office/drawing/2014/main" id="{E0B4F3F8-7F5D-64FC-28C1-B368240B9081}"/>
              </a:ext>
            </a:extLst>
          </p:cNvPr>
          <p:cNvPicPr>
            <a:picLocks noChangeAspect="1"/>
          </p:cNvPicPr>
          <p:nvPr/>
        </p:nvPicPr>
        <p:blipFill>
          <a:blip r:embed="rId2"/>
          <a:stretch>
            <a:fillRect/>
          </a:stretch>
        </p:blipFill>
        <p:spPr>
          <a:xfrm>
            <a:off x="659914" y="1109614"/>
            <a:ext cx="10872172" cy="214725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755393"/>
            <a:ext cx="6382966" cy="2216512"/>
          </a:xfrm>
          <a:prstGeom prst="rect">
            <a:avLst/>
          </a:prstGeom>
        </p:spPr>
        <p:txBody>
          <a:bodyPr vert="horz" lIns="91440" tIns="45720" rIns="91440" bIns="45720" rtlCol="0">
            <a:noAutofit/>
          </a:bodyPr>
          <a:lstStyle/>
          <a:p>
            <a:pPr>
              <a:spcBef>
                <a:spcPts val="1400"/>
              </a:spcBef>
            </a:pPr>
            <a:r>
              <a:rPr lang="en-US" sz="2000" dirty="0"/>
              <a:t>Show a scatter plot of Payload vs. Launch Site</a:t>
            </a:r>
          </a:p>
          <a:p>
            <a:pPr>
              <a:spcBef>
                <a:spcPts val="1400"/>
              </a:spcBef>
            </a:pPr>
            <a:r>
              <a:rPr lang="en-US" sz="2000" dirty="0"/>
              <a:t>For every launch site the higher the payload mass, the higher the success rate.</a:t>
            </a:r>
          </a:p>
          <a:p>
            <a:pPr>
              <a:spcBef>
                <a:spcPts val="1400"/>
              </a:spcBef>
            </a:pPr>
            <a:r>
              <a:rPr lang="en-US" sz="2000" dirty="0"/>
              <a:t>Most of the launches with payload mass over 7000 kg were successful.</a:t>
            </a:r>
          </a:p>
          <a:p>
            <a:pPr>
              <a:spcBef>
                <a:spcPts val="1400"/>
              </a:spcBef>
            </a:pPr>
            <a:r>
              <a:rPr lang="en-US" sz="2000" dirty="0"/>
              <a:t>KSC LC 39A has a 100% success rate for payload mass under 5500 kg too.</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7910285" y="741391"/>
            <a:ext cx="3443514"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Success Rate vs. Orbit Type</a:t>
            </a:r>
          </a:p>
        </p:txBody>
      </p:sp>
      <p:pic>
        <p:nvPicPr>
          <p:cNvPr id="6" name="Picture 5" descr="A graph of blue bars&#10;&#10;AI-generated content may be incorrect.">
            <a:extLst>
              <a:ext uri="{FF2B5EF4-FFF2-40B4-BE49-F238E27FC236}">
                <a16:creationId xmlns:a16="http://schemas.microsoft.com/office/drawing/2014/main" id="{0C85A03A-33EC-2645-2608-8030B446ABCE}"/>
              </a:ext>
            </a:extLst>
          </p:cNvPr>
          <p:cNvPicPr>
            <a:picLocks noChangeAspect="1"/>
          </p:cNvPicPr>
          <p:nvPr/>
        </p:nvPicPr>
        <p:blipFill>
          <a:blip r:embed="rId2"/>
          <a:stretch>
            <a:fillRect/>
          </a:stretch>
        </p:blipFill>
        <p:spPr>
          <a:xfrm>
            <a:off x="787114" y="934788"/>
            <a:ext cx="6449549" cy="4917782"/>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10285" y="2533476"/>
            <a:ext cx="3443514" cy="3447832"/>
          </a:xfrm>
          <a:prstGeom prst="rect">
            <a:avLst/>
          </a:prstGeom>
        </p:spPr>
        <p:txBody>
          <a:bodyPr vert="horz" lIns="91440" tIns="45720" rIns="91440" bIns="45720" rtlCol="0" anchor="t">
            <a:normAutofit/>
          </a:bodyPr>
          <a:lstStyle/>
          <a:p>
            <a:pPr>
              <a:spcBef>
                <a:spcPts val="1400"/>
              </a:spcBef>
            </a:pPr>
            <a:r>
              <a:rPr lang="en-US" sz="1900" dirty="0"/>
              <a:t>Orbits with 100% success rate:</a:t>
            </a:r>
          </a:p>
          <a:p>
            <a:pPr marL="0" indent="0">
              <a:spcBef>
                <a:spcPts val="1400"/>
              </a:spcBef>
              <a:buNone/>
            </a:pPr>
            <a:r>
              <a:rPr lang="en-US" sz="1900" dirty="0"/>
              <a:t>            - ES-L1, GEO, HEO, SSO</a:t>
            </a:r>
          </a:p>
          <a:p>
            <a:pPr>
              <a:spcBef>
                <a:spcPts val="1400"/>
              </a:spcBef>
            </a:pPr>
            <a:r>
              <a:rPr lang="en-US" sz="1900" dirty="0"/>
              <a:t>Orbits with 0% success rate:</a:t>
            </a:r>
          </a:p>
          <a:p>
            <a:pPr marL="0" indent="0">
              <a:spcBef>
                <a:spcPts val="1400"/>
              </a:spcBef>
              <a:buNone/>
            </a:pPr>
            <a:r>
              <a:rPr lang="en-US" sz="1900" dirty="0"/>
              <a:t>            - SO</a:t>
            </a:r>
          </a:p>
          <a:p>
            <a:pPr>
              <a:spcBef>
                <a:spcPts val="1400"/>
              </a:spcBef>
            </a:pPr>
            <a:r>
              <a:rPr lang="en-US" sz="1900" dirty="0"/>
              <a:t>Orbits with success rate between 50% and 85%:</a:t>
            </a:r>
          </a:p>
          <a:p>
            <a:pPr marL="0" indent="0">
              <a:spcBef>
                <a:spcPts val="1400"/>
              </a:spcBef>
              <a:buNone/>
            </a:pPr>
            <a:r>
              <a:rPr lang="en-US" sz="1900" dirty="0"/>
              <a:t>            - GTO, ISS, LEO, MEO, PO</a:t>
            </a:r>
          </a:p>
          <a:p>
            <a:pPr marL="0" indent="0">
              <a:spcBef>
                <a:spcPts val="1400"/>
              </a:spcBef>
              <a:buNone/>
            </a:pPr>
            <a:endParaRPr lang="en-US" sz="1900" dirty="0"/>
          </a:p>
          <a:p>
            <a:pPr marL="0">
              <a:spcBef>
                <a:spcPts val="1400"/>
              </a:spcBef>
            </a:pPr>
            <a:endParaRPr lang="en-US" sz="1900" dirty="0"/>
          </a:p>
          <a:p>
            <a:pPr marL="0">
              <a:spcBef>
                <a:spcPts val="1400"/>
              </a:spcBef>
            </a:pPr>
            <a:endParaRPr lang="en-US" sz="1900" dirty="0"/>
          </a:p>
          <a:p>
            <a:pPr marL="0">
              <a:spcBef>
                <a:spcPts val="1400"/>
              </a:spcBef>
            </a:pPr>
            <a:endParaRPr lang="en-US" sz="1900" dirty="0"/>
          </a:p>
          <a:p>
            <a:pPr marL="0">
              <a:spcBef>
                <a:spcPts val="1400"/>
              </a:spcBef>
            </a:pPr>
            <a:endParaRPr lang="en-US" sz="1900" dirty="0"/>
          </a:p>
          <a:p>
            <a:pPr marL="0">
              <a:spcBef>
                <a:spcPts val="1400"/>
              </a:spcBef>
            </a:pPr>
            <a:endParaRPr lang="en-US" sz="19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19</a:t>
            </a:fld>
            <a:endParaRPr lang="en-US" sz="1200">
              <a:solidFill>
                <a:schemeClr val="tx1">
                  <a:lumMod val="50000"/>
                  <a:lumOff val="50000"/>
                </a:schemeClr>
              </a:solidFill>
              <a:latin typeface="+mn-lt"/>
            </a:endParaRPr>
          </a:p>
        </p:txBody>
      </p:sp>
      <p:grpSp>
        <p:nvGrpSpPr>
          <p:cNvPr id="11" name="Group 10">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2" name="Rectangle 11">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C16DB2B8-386C-842E-B755-967E634160B7}"/>
              </a:ext>
            </a:extLst>
          </p:cNvPr>
          <p:cNvGraphicFramePr/>
          <p:nvPr>
            <p:extLst>
              <p:ext uri="{D42A27DB-BD31-4B8C-83A1-F6EECF244321}">
                <p14:modId xmlns:p14="http://schemas.microsoft.com/office/powerpoint/2010/main" val="315603591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876693" y="741391"/>
            <a:ext cx="3455821"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4983" y="2556375"/>
            <a:ext cx="4172690" cy="2530894"/>
          </a:xfrm>
          <a:prstGeom prst="rect">
            <a:avLst/>
          </a:prstGeom>
        </p:spPr>
        <p:txBody>
          <a:bodyPr vert="horz" lIns="91440" tIns="45720" rIns="91440" bIns="45720" rtlCol="0" anchor="t">
            <a:normAutofit/>
          </a:bodyPr>
          <a:lstStyle/>
          <a:p>
            <a:pPr marL="0" indent="0" algn="just">
              <a:lnSpc>
                <a:spcPct val="150000"/>
              </a:lnSpc>
              <a:spcBef>
                <a:spcPts val="1400"/>
              </a:spcBef>
              <a:buNone/>
            </a:pPr>
            <a:r>
              <a:rPr lang="en-US" sz="2000" dirty="0"/>
              <a:t>In the LEO orbit the Success appears related to the number of flights; on the other hand, there seems to be no relationship between flight number when in GTO orbit.</a:t>
            </a:r>
          </a:p>
        </p:txBody>
      </p:sp>
      <p:pic>
        <p:nvPicPr>
          <p:cNvPr id="6" name="Picture 5" descr="A graph with blue and orange dots&#10;&#10;AI-generated content may be incorrect.">
            <a:extLst>
              <a:ext uri="{FF2B5EF4-FFF2-40B4-BE49-F238E27FC236}">
                <a16:creationId xmlns:a16="http://schemas.microsoft.com/office/drawing/2014/main" id="{134080A2-A977-C845-E991-C976C5B3669D}"/>
              </a:ext>
            </a:extLst>
          </p:cNvPr>
          <p:cNvPicPr>
            <a:picLocks noChangeAspect="1"/>
          </p:cNvPicPr>
          <p:nvPr/>
        </p:nvPicPr>
        <p:blipFill>
          <a:blip r:embed="rId2"/>
          <a:stretch>
            <a:fillRect/>
          </a:stretch>
        </p:blipFill>
        <p:spPr>
          <a:xfrm>
            <a:off x="4987672" y="1069597"/>
            <a:ext cx="6389346" cy="472811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20</a:t>
            </a:fld>
            <a:endParaRPr lang="en-US" sz="1200">
              <a:solidFill>
                <a:schemeClr val="tx1">
                  <a:lumMod val="50000"/>
                  <a:lumOff val="50000"/>
                </a:schemeClr>
              </a:solidFill>
              <a:latin typeface="+mn-lt"/>
            </a:endParaRPr>
          </a:p>
        </p:txBody>
      </p:sp>
      <p:grpSp>
        <p:nvGrpSpPr>
          <p:cNvPr id="18" name="Group 17">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2" name="Rectangle 1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8070245" y="1011195"/>
            <a:ext cx="2335684" cy="10094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b="1" kern="1200" dirty="0">
                <a:solidFill>
                  <a:schemeClr val="tx1"/>
                </a:solidFill>
                <a:latin typeface="+mj-lt"/>
                <a:ea typeface="+mj-ea"/>
                <a:cs typeface="+mj-cs"/>
              </a:rPr>
              <a:t>Payload vs. Orbit Type</a:t>
            </a:r>
          </a:p>
        </p:txBody>
      </p:sp>
      <p:pic>
        <p:nvPicPr>
          <p:cNvPr id="6" name="Picture 5" descr="A screen shot of a graph&#10;&#10;AI-generated content may be incorrect.">
            <a:extLst>
              <a:ext uri="{FF2B5EF4-FFF2-40B4-BE49-F238E27FC236}">
                <a16:creationId xmlns:a16="http://schemas.microsoft.com/office/drawing/2014/main" id="{C88F1844-EFE0-E5A9-FDF0-862E176D1626}"/>
              </a:ext>
            </a:extLst>
          </p:cNvPr>
          <p:cNvPicPr>
            <a:picLocks noChangeAspect="1"/>
          </p:cNvPicPr>
          <p:nvPr/>
        </p:nvPicPr>
        <p:blipFill>
          <a:blip r:embed="rId2"/>
          <a:stretch>
            <a:fillRect/>
          </a:stretch>
        </p:blipFill>
        <p:spPr>
          <a:xfrm>
            <a:off x="787114" y="1055718"/>
            <a:ext cx="6449549" cy="4675922"/>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10285" y="2271303"/>
            <a:ext cx="3443514" cy="2542617"/>
          </a:xfrm>
          <a:prstGeom prst="rect">
            <a:avLst/>
          </a:prstGeom>
        </p:spPr>
        <p:txBody>
          <a:bodyPr vert="horz" lIns="91440" tIns="45720" rIns="91440" bIns="45720" rtlCol="0" anchor="t">
            <a:normAutofit/>
          </a:bodyPr>
          <a:lstStyle/>
          <a:p>
            <a:pPr marL="0" indent="0" algn="just">
              <a:lnSpc>
                <a:spcPct val="150000"/>
              </a:lnSpc>
              <a:spcBef>
                <a:spcPts val="1400"/>
              </a:spcBef>
              <a:buNone/>
            </a:pPr>
            <a:r>
              <a:rPr lang="en-US" sz="2000" dirty="0"/>
              <a:t>Heavy payloads have a negative influence on GTO orbits and positive on GTO and Polar LEO (ISS) orbits.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21</a:t>
            </a:fld>
            <a:endParaRPr lang="en-US" sz="1200">
              <a:solidFill>
                <a:schemeClr val="tx1">
                  <a:lumMod val="50000"/>
                  <a:lumOff val="50000"/>
                </a:schemeClr>
              </a:solidFill>
              <a:latin typeface="+mn-lt"/>
            </a:endParaRPr>
          </a:p>
        </p:txBody>
      </p:sp>
      <p:grpSp>
        <p:nvGrpSpPr>
          <p:cNvPr id="11" name="Group 10">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2" name="Rectangle 11">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876694" y="741391"/>
            <a:ext cx="3549649"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3194" y="2967229"/>
            <a:ext cx="3894599" cy="1100678"/>
          </a:xfrm>
          <a:prstGeom prst="rect">
            <a:avLst/>
          </a:prstGeom>
        </p:spPr>
        <p:txBody>
          <a:bodyPr vert="horz" lIns="91440" tIns="45720" rIns="91440" bIns="45720" rtlCol="0" anchor="t">
            <a:normAutofit/>
          </a:bodyPr>
          <a:lstStyle/>
          <a:p>
            <a:pPr marL="0" indent="0" algn="just">
              <a:lnSpc>
                <a:spcPct val="150000"/>
              </a:lnSpc>
              <a:spcBef>
                <a:spcPts val="1400"/>
              </a:spcBef>
              <a:buNone/>
            </a:pPr>
            <a:r>
              <a:rPr lang="en-US" sz="2000" dirty="0"/>
              <a:t>The success rate since 2013 kept increasing till 2020.</a:t>
            </a:r>
          </a:p>
        </p:txBody>
      </p:sp>
      <p:pic>
        <p:nvPicPr>
          <p:cNvPr id="6" name="Picture 5" descr="A graph showing a line going up&#10;&#10;AI-generated content may be incorrect.">
            <a:extLst>
              <a:ext uri="{FF2B5EF4-FFF2-40B4-BE49-F238E27FC236}">
                <a16:creationId xmlns:a16="http://schemas.microsoft.com/office/drawing/2014/main" id="{51A17B01-8DE8-213C-D22D-3C06BAF304C6}"/>
              </a:ext>
            </a:extLst>
          </p:cNvPr>
          <p:cNvPicPr>
            <a:picLocks noChangeAspect="1"/>
          </p:cNvPicPr>
          <p:nvPr/>
        </p:nvPicPr>
        <p:blipFill>
          <a:blip r:embed="rId2"/>
          <a:srcRect r="5917" b="2"/>
          <a:stretch/>
        </p:blipFill>
        <p:spPr>
          <a:xfrm>
            <a:off x="5089243" y="877413"/>
            <a:ext cx="6222628" cy="5043096"/>
          </a:xfrm>
          <a:prstGeom prst="rect">
            <a:avLst/>
          </a:prstGeom>
        </p:spPr>
      </p:pic>
      <p:grpSp>
        <p:nvGrpSpPr>
          <p:cNvPr id="11" name="Group 10">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12" name="Rectangle 11">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22</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55903" y="3399769"/>
            <a:ext cx="10640754" cy="7758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2"/>
                </a:solidFill>
                <a:latin typeface="+mj-lt"/>
                <a:ea typeface="+mj-ea"/>
                <a:cs typeface="+mj-cs"/>
              </a:rPr>
              <a:t>All Launch Site Names</a:t>
            </a:r>
          </a:p>
        </p:txBody>
      </p:sp>
      <p:sp>
        <p:nvSpPr>
          <p:cNvPr id="7" name="TextBox 6">
            <a:extLst>
              <a:ext uri="{FF2B5EF4-FFF2-40B4-BE49-F238E27FC236}">
                <a16:creationId xmlns:a16="http://schemas.microsoft.com/office/drawing/2014/main" id="{9FCBB17F-C2DC-8D04-BBF2-7AEF4D91AE3F}"/>
              </a:ext>
            </a:extLst>
          </p:cNvPr>
          <p:cNvSpPr txBox="1"/>
          <p:nvPr/>
        </p:nvSpPr>
        <p:spPr>
          <a:xfrm>
            <a:off x="1514121" y="4171528"/>
            <a:ext cx="9163757" cy="450447"/>
          </a:xfrm>
          <a:prstGeom prst="rect">
            <a:avLst/>
          </a:prstGeom>
        </p:spPr>
        <p:txBody>
          <a:bodyPr vert="horz" lIns="91440" tIns="45720" rIns="91440" bIns="45720" rtlCol="0" anchor="ctr">
            <a:normAutofit/>
          </a:bodyPr>
          <a:lstStyle/>
          <a:p>
            <a:pPr algn="ctr">
              <a:lnSpc>
                <a:spcPct val="90000"/>
              </a:lnSpc>
              <a:spcBef>
                <a:spcPts val="1000"/>
              </a:spcBef>
            </a:pPr>
            <a:r>
              <a:rPr lang="en-US" sz="2000" kern="1200">
                <a:solidFill>
                  <a:schemeClr val="tx2"/>
                </a:solidFill>
                <a:latin typeface="+mn-lt"/>
                <a:ea typeface="+mn-ea"/>
                <a:cs typeface="+mn-cs"/>
              </a:rPr>
              <a:t>Displaying the names of the unique launch sites in the space mission.</a:t>
            </a:r>
          </a:p>
        </p:txBody>
      </p:sp>
      <p:grpSp>
        <p:nvGrpSpPr>
          <p:cNvPr id="16" name="Group 15">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7" name="Freeform: Shape 16">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 name="Freeform: Shape 19">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3" name="Freeform: Shape 22">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9" name="Picture 8" descr="A screenshot of a computer&#10;&#10;AI-generated content may be incorrect.">
            <a:extLst>
              <a:ext uri="{FF2B5EF4-FFF2-40B4-BE49-F238E27FC236}">
                <a16:creationId xmlns:a16="http://schemas.microsoft.com/office/drawing/2014/main" id="{60F97B3E-19F2-9E89-2CD6-302D1CFF0F1D}"/>
              </a:ext>
            </a:extLst>
          </p:cNvPr>
          <p:cNvPicPr>
            <a:picLocks noChangeAspect="1"/>
          </p:cNvPicPr>
          <p:nvPr/>
        </p:nvPicPr>
        <p:blipFill>
          <a:blip r:embed="rId2"/>
          <a:stretch>
            <a:fillRect/>
          </a:stretch>
        </p:blipFill>
        <p:spPr>
          <a:xfrm>
            <a:off x="2370695" y="246339"/>
            <a:ext cx="7319301" cy="298617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lowchart: Document 2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A39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38200" y="171162"/>
            <a:ext cx="2840182" cy="2371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Launch Site Names Begin with 'CCA'</a:t>
            </a:r>
          </a:p>
        </p:txBody>
      </p:sp>
      <p:pic>
        <p:nvPicPr>
          <p:cNvPr id="8" name="Picture 7" descr="A screenshot of a computer&#10;&#10;AI-generated content may be incorrect.">
            <a:extLst>
              <a:ext uri="{FF2B5EF4-FFF2-40B4-BE49-F238E27FC236}">
                <a16:creationId xmlns:a16="http://schemas.microsoft.com/office/drawing/2014/main" id="{9B1FCF3A-C0F5-FC37-7FA2-594881B775B5}"/>
              </a:ext>
            </a:extLst>
          </p:cNvPr>
          <p:cNvPicPr>
            <a:picLocks noChangeAspect="1"/>
          </p:cNvPicPr>
          <p:nvPr/>
        </p:nvPicPr>
        <p:blipFill>
          <a:blip r:embed="rId2"/>
          <a:stretch>
            <a:fillRect/>
          </a:stretch>
        </p:blipFill>
        <p:spPr>
          <a:xfrm>
            <a:off x="3886201" y="1289217"/>
            <a:ext cx="7998646" cy="44192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5075537C-CA84-1446-933C-8E9D027F9201}" type="slidenum">
              <a:rPr lang="en-US" sz="1200">
                <a:solidFill>
                  <a:schemeClr val="tx1">
                    <a:tint val="75000"/>
                  </a:schemeClr>
                </a:solidFill>
                <a:latin typeface="+mn-lt"/>
              </a:rPr>
              <a:pPr algn="l">
                <a:spcAft>
                  <a:spcPts val="600"/>
                </a:spcAft>
              </a:pPr>
              <a:t>24</a:t>
            </a:fld>
            <a:endParaRPr lang="en-US" sz="1200">
              <a:solidFill>
                <a:schemeClr val="tx1">
                  <a:tint val="75000"/>
                </a:schemeClr>
              </a:solidFill>
              <a:latin typeface="+mn-lt"/>
            </a:endParaRPr>
          </a:p>
        </p:txBody>
      </p:sp>
      <p:sp>
        <p:nvSpPr>
          <p:cNvPr id="9" name="TextBox 8">
            <a:extLst>
              <a:ext uri="{FF2B5EF4-FFF2-40B4-BE49-F238E27FC236}">
                <a16:creationId xmlns:a16="http://schemas.microsoft.com/office/drawing/2014/main" id="{23CD9A07-E911-BDF9-C9D7-428C7FF2F8BC}"/>
              </a:ext>
            </a:extLst>
          </p:cNvPr>
          <p:cNvSpPr txBox="1"/>
          <p:nvPr/>
        </p:nvSpPr>
        <p:spPr>
          <a:xfrm>
            <a:off x="738187" y="3739662"/>
            <a:ext cx="3040207" cy="923330"/>
          </a:xfrm>
          <a:prstGeom prst="rect">
            <a:avLst/>
          </a:prstGeom>
          <a:noFill/>
        </p:spPr>
        <p:txBody>
          <a:bodyPr wrap="square" rtlCol="0">
            <a:spAutoFit/>
          </a:bodyPr>
          <a:lstStyle/>
          <a:p>
            <a:r>
              <a:rPr lang="en-US" dirty="0"/>
              <a:t>Displaying 5 records where launch sites begin with the string 'CCA'.</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Total Payload Mass</a:t>
            </a:r>
          </a:p>
        </p:txBody>
      </p:sp>
      <p:pic>
        <p:nvPicPr>
          <p:cNvPr id="6" name="Content Placeholder 5" descr="A white screen with text&#10;&#10;AI-generated content may be incorrect.">
            <a:extLst>
              <a:ext uri="{FF2B5EF4-FFF2-40B4-BE49-F238E27FC236}">
                <a16:creationId xmlns:a16="http://schemas.microsoft.com/office/drawing/2014/main" id="{A347922B-A48F-9EC4-D195-5B1E716D390A}"/>
              </a:ext>
            </a:extLst>
          </p:cNvPr>
          <p:cNvPicPr>
            <a:picLocks noGrp="1" noChangeAspect="1"/>
          </p:cNvPicPr>
          <p:nvPr>
            <p:ph idx="4294967295"/>
          </p:nvPr>
        </p:nvPicPr>
        <p:blipFill>
          <a:blip r:embed="rId2"/>
          <a:stretch>
            <a:fillRect/>
          </a:stretch>
        </p:blipFill>
        <p:spPr>
          <a:xfrm>
            <a:off x="886592" y="583124"/>
            <a:ext cx="10418816" cy="240893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25</a:t>
            </a:fld>
            <a:endParaRPr lang="en-US" sz="1000">
              <a:solidFill>
                <a:schemeClr val="tx1">
                  <a:tint val="75000"/>
                </a:schemeClr>
              </a:solidFill>
              <a:latin typeface="+mn-lt"/>
            </a:endParaRPr>
          </a:p>
        </p:txBody>
      </p:sp>
      <p:sp>
        <p:nvSpPr>
          <p:cNvPr id="7" name="TextBox 6">
            <a:extLst>
              <a:ext uri="{FF2B5EF4-FFF2-40B4-BE49-F238E27FC236}">
                <a16:creationId xmlns:a16="http://schemas.microsoft.com/office/drawing/2014/main" id="{9DF7F935-C90A-1501-F3F4-882F4B6B2620}"/>
              </a:ext>
            </a:extLst>
          </p:cNvPr>
          <p:cNvSpPr txBox="1"/>
          <p:nvPr/>
        </p:nvSpPr>
        <p:spPr>
          <a:xfrm>
            <a:off x="4877946" y="4700278"/>
            <a:ext cx="6505302" cy="646331"/>
          </a:xfrm>
          <a:prstGeom prst="rect">
            <a:avLst/>
          </a:prstGeom>
          <a:noFill/>
        </p:spPr>
        <p:txBody>
          <a:bodyPr wrap="square" rtlCol="0">
            <a:spAutoFit/>
          </a:bodyPr>
          <a:lstStyle/>
          <a:p>
            <a:r>
              <a:rPr lang="en-US"/>
              <a:t>Displaying the total payload mass carried by boosters launched by</a:t>
            </a:r>
          </a:p>
          <a:p>
            <a:r>
              <a:rPr lang="en-US"/>
              <a:t>NASA (CRS).</a:t>
            </a:r>
            <a:endParaRPr lang="en-US" dirty="0"/>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Average Payload Mass by F9 v1.1</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computer screen shot of a computer screen&#10;&#10;AI-generated content may be incorrect.">
            <a:extLst>
              <a:ext uri="{FF2B5EF4-FFF2-40B4-BE49-F238E27FC236}">
                <a16:creationId xmlns:a16="http://schemas.microsoft.com/office/drawing/2014/main" id="{FD689412-8663-6B7B-76EB-A18984112363}"/>
              </a:ext>
            </a:extLst>
          </p:cNvPr>
          <p:cNvPicPr>
            <a:picLocks noGrp="1" noChangeAspect="1"/>
          </p:cNvPicPr>
          <p:nvPr>
            <p:ph idx="4294967295"/>
          </p:nvPr>
        </p:nvPicPr>
        <p:blipFill>
          <a:blip r:embed="rId2"/>
          <a:stretch>
            <a:fillRect/>
          </a:stretch>
        </p:blipFill>
        <p:spPr>
          <a:xfrm>
            <a:off x="630936" y="3106024"/>
            <a:ext cx="10917936" cy="193489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63BC1C08-9F8D-0E1C-44A9-657BCC2F83A1}"/>
              </a:ext>
            </a:extLst>
          </p:cNvPr>
          <p:cNvSpPr txBox="1"/>
          <p:nvPr/>
        </p:nvSpPr>
        <p:spPr>
          <a:xfrm>
            <a:off x="4937526" y="867508"/>
            <a:ext cx="6065989" cy="646331"/>
          </a:xfrm>
          <a:prstGeom prst="rect">
            <a:avLst/>
          </a:prstGeom>
          <a:noFill/>
        </p:spPr>
        <p:txBody>
          <a:bodyPr wrap="square" rtlCol="0">
            <a:spAutoFit/>
          </a:bodyPr>
          <a:lstStyle/>
          <a:p>
            <a:r>
              <a:rPr lang="en-US"/>
              <a:t>Displaying average payload mass carried by booster version F9 v1.1.</a:t>
            </a:r>
            <a:endParaRPr lang="en-US" dirty="0"/>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First Successful Ground Landing Date</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Content Placeholder 5" descr="A white rectangular box with colorful text&#10;&#10;AI-generated content may be incorrect.">
            <a:extLst>
              <a:ext uri="{FF2B5EF4-FFF2-40B4-BE49-F238E27FC236}">
                <a16:creationId xmlns:a16="http://schemas.microsoft.com/office/drawing/2014/main" id="{2ABAAA31-4DD6-0712-3474-F2E6CAEE57C9}"/>
              </a:ext>
            </a:extLst>
          </p:cNvPr>
          <p:cNvPicPr>
            <a:picLocks noGrp="1" noChangeAspect="1"/>
          </p:cNvPicPr>
          <p:nvPr>
            <p:ph idx="4294967295"/>
          </p:nvPr>
        </p:nvPicPr>
        <p:blipFill>
          <a:blip r:embed="rId2"/>
          <a:stretch>
            <a:fillRect/>
          </a:stretch>
        </p:blipFill>
        <p:spPr>
          <a:xfrm>
            <a:off x="659914" y="911793"/>
            <a:ext cx="10872172" cy="217443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8C40CA5E-38DE-48BA-20B0-71047989045D}"/>
              </a:ext>
            </a:extLst>
          </p:cNvPr>
          <p:cNvSpPr txBox="1"/>
          <p:nvPr/>
        </p:nvSpPr>
        <p:spPr>
          <a:xfrm>
            <a:off x="5352288" y="4460098"/>
            <a:ext cx="5705856" cy="646331"/>
          </a:xfrm>
          <a:prstGeom prst="rect">
            <a:avLst/>
          </a:prstGeom>
          <a:noFill/>
        </p:spPr>
        <p:txBody>
          <a:bodyPr wrap="square" rtlCol="0">
            <a:spAutoFit/>
          </a:bodyPr>
          <a:lstStyle/>
          <a:p>
            <a:r>
              <a:rPr lang="en-US" dirty="0"/>
              <a:t>Listing the date when the first successful landing outcome in ground pad was achieved.</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38200" y="184805"/>
            <a:ext cx="10515600" cy="1505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Successful Drone Ship Landing with Payload between 4000 and 6000</a:t>
            </a:r>
          </a:p>
        </p:txBody>
      </p:sp>
      <p:pic>
        <p:nvPicPr>
          <p:cNvPr id="3" name="Content Placeholder 2" descr="A screen shot of a computer&#10;&#10;AI-generated content may be incorrect.">
            <a:extLst>
              <a:ext uri="{FF2B5EF4-FFF2-40B4-BE49-F238E27FC236}">
                <a16:creationId xmlns:a16="http://schemas.microsoft.com/office/drawing/2014/main" id="{40D7C3CD-09C5-D3D8-3526-D7E91CF68735}"/>
              </a:ext>
            </a:extLst>
          </p:cNvPr>
          <p:cNvPicPr>
            <a:picLocks noGrp="1" noChangeAspect="1"/>
          </p:cNvPicPr>
          <p:nvPr>
            <p:ph idx="4294967295"/>
          </p:nvPr>
        </p:nvPicPr>
        <p:blipFill>
          <a:blip r:embed="rId2"/>
          <a:stretch>
            <a:fillRect/>
          </a:stretch>
        </p:blipFill>
        <p:spPr>
          <a:xfrm>
            <a:off x="841253" y="2753919"/>
            <a:ext cx="10512547" cy="323260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6" name="TextBox 5">
            <a:extLst>
              <a:ext uri="{FF2B5EF4-FFF2-40B4-BE49-F238E27FC236}">
                <a16:creationId xmlns:a16="http://schemas.microsoft.com/office/drawing/2014/main" id="{FB58D136-D3A9-2AA5-F777-88B5F26505E7}"/>
              </a:ext>
            </a:extLst>
          </p:cNvPr>
          <p:cNvSpPr txBox="1"/>
          <p:nvPr/>
        </p:nvSpPr>
        <p:spPr>
          <a:xfrm>
            <a:off x="1639706" y="1899138"/>
            <a:ext cx="8909539" cy="646331"/>
          </a:xfrm>
          <a:prstGeom prst="rect">
            <a:avLst/>
          </a:prstGeom>
          <a:noFill/>
        </p:spPr>
        <p:txBody>
          <a:bodyPr wrap="square" rtlCol="0">
            <a:spAutoFit/>
          </a:bodyPr>
          <a:lstStyle/>
          <a:p>
            <a:r>
              <a:rPr lang="en-US" dirty="0"/>
              <a:t>Listing the names of the boosters which have success in drone ship and have payload mass greater than 4000 but less than 6000.</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28675" y="494414"/>
            <a:ext cx="10534650" cy="8174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300" kern="1200">
                <a:solidFill>
                  <a:schemeClr val="tx1"/>
                </a:solidFill>
                <a:latin typeface="+mj-lt"/>
                <a:ea typeface="+mj-ea"/>
                <a:cs typeface="+mj-cs"/>
              </a:rPr>
              <a:t>Total Number of Successful and Failure Mission Outcomes</a:t>
            </a:r>
          </a:p>
        </p:txBody>
      </p:sp>
      <p:pic>
        <p:nvPicPr>
          <p:cNvPr id="6" name="Content Placeholder 5" descr="A screenshot of a computer&#10;&#10;AI-generated content may be incorrect.">
            <a:extLst>
              <a:ext uri="{FF2B5EF4-FFF2-40B4-BE49-F238E27FC236}">
                <a16:creationId xmlns:a16="http://schemas.microsoft.com/office/drawing/2014/main" id="{32212C9D-5BE2-24F4-6F5B-AFB77B78BD8D}"/>
              </a:ext>
            </a:extLst>
          </p:cNvPr>
          <p:cNvPicPr>
            <a:picLocks noGrp="1" noChangeAspect="1"/>
          </p:cNvPicPr>
          <p:nvPr>
            <p:ph idx="4294967295"/>
          </p:nvPr>
        </p:nvPicPr>
        <p:blipFill>
          <a:blip r:embed="rId2"/>
          <a:stretch>
            <a:fillRect/>
          </a:stretch>
        </p:blipFill>
        <p:spPr>
          <a:xfrm>
            <a:off x="1485051" y="2608551"/>
            <a:ext cx="8847300" cy="372440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29</a:t>
            </a:fld>
            <a:endParaRPr lang="en-US" sz="1000">
              <a:solidFill>
                <a:schemeClr val="tx1">
                  <a:tint val="75000"/>
                </a:schemeClr>
              </a:solidFill>
              <a:latin typeface="+mn-lt"/>
            </a:endParaRPr>
          </a:p>
        </p:txBody>
      </p:sp>
      <p:sp>
        <p:nvSpPr>
          <p:cNvPr id="7" name="TextBox 6">
            <a:extLst>
              <a:ext uri="{FF2B5EF4-FFF2-40B4-BE49-F238E27FC236}">
                <a16:creationId xmlns:a16="http://schemas.microsoft.com/office/drawing/2014/main" id="{B39A8974-A179-0590-D08D-AA3DB9846E36}"/>
              </a:ext>
            </a:extLst>
          </p:cNvPr>
          <p:cNvSpPr txBox="1"/>
          <p:nvPr/>
        </p:nvSpPr>
        <p:spPr>
          <a:xfrm>
            <a:off x="1773886" y="1422469"/>
            <a:ext cx="8644228" cy="369332"/>
          </a:xfrm>
          <a:prstGeom prst="rect">
            <a:avLst/>
          </a:prstGeom>
          <a:noFill/>
        </p:spPr>
        <p:txBody>
          <a:bodyPr wrap="square" rtlCol="0">
            <a:spAutoFit/>
          </a:bodyPr>
          <a:lstStyle/>
          <a:p>
            <a:r>
              <a:rPr lang="en-US" dirty="0"/>
              <a:t>Listing the 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4294DFD7-185F-2B70-ACF1-D83C533F365F}"/>
              </a:ext>
            </a:extLst>
          </p:cNvPr>
          <p:cNvGraphicFramePr/>
          <p:nvPr>
            <p:extLst>
              <p:ext uri="{D42A27DB-BD31-4B8C-83A1-F6EECF244321}">
                <p14:modId xmlns:p14="http://schemas.microsoft.com/office/powerpoint/2010/main" val="120484090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27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73344" y="68741"/>
            <a:ext cx="3248025" cy="2371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FFFFFF"/>
                </a:solidFill>
                <a:latin typeface="+mj-lt"/>
                <a:ea typeface="+mj-ea"/>
                <a:cs typeface="+mj-cs"/>
              </a:rPr>
              <a:t>Boosters Carried Maximum Payload</a:t>
            </a:r>
          </a:p>
        </p:txBody>
      </p:sp>
      <p:pic>
        <p:nvPicPr>
          <p:cNvPr id="6" name="Content Placeholder 5" descr="A screenshot of a computer&#10;&#10;AI-generated content may be incorrect.">
            <a:extLst>
              <a:ext uri="{FF2B5EF4-FFF2-40B4-BE49-F238E27FC236}">
                <a16:creationId xmlns:a16="http://schemas.microsoft.com/office/drawing/2014/main" id="{51B058C4-0937-03FB-D5A0-E125A0B25FA9}"/>
              </a:ext>
            </a:extLst>
          </p:cNvPr>
          <p:cNvPicPr>
            <a:picLocks noGrp="1" noChangeAspect="1"/>
          </p:cNvPicPr>
          <p:nvPr>
            <p:ph idx="4294967295"/>
          </p:nvPr>
        </p:nvPicPr>
        <p:blipFill>
          <a:blip r:embed="rId2"/>
          <a:stretch>
            <a:fillRect/>
          </a:stretch>
        </p:blipFill>
        <p:spPr>
          <a:xfrm>
            <a:off x="4207933" y="1050723"/>
            <a:ext cx="7347537" cy="475752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5075537C-CA84-1446-933C-8E9D027F9201}" type="slidenum">
              <a:rPr lang="en-US" sz="1200" smtClean="0">
                <a:solidFill>
                  <a:schemeClr val="tx1">
                    <a:tint val="75000"/>
                  </a:schemeClr>
                </a:solidFill>
                <a:latin typeface="+mn-lt"/>
              </a:rPr>
              <a:pPr algn="l">
                <a:spcAft>
                  <a:spcPts val="600"/>
                </a:spcAft>
              </a:pPr>
              <a:t>30</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BD5E8EBF-4A36-900C-5297-247E50FB591D}"/>
              </a:ext>
            </a:extLst>
          </p:cNvPr>
          <p:cNvSpPr txBox="1"/>
          <p:nvPr/>
        </p:nvSpPr>
        <p:spPr>
          <a:xfrm>
            <a:off x="808892" y="3938954"/>
            <a:ext cx="3077308" cy="1200329"/>
          </a:xfrm>
          <a:prstGeom prst="rect">
            <a:avLst/>
          </a:prstGeom>
          <a:noFill/>
        </p:spPr>
        <p:txBody>
          <a:bodyPr wrap="square" rtlCol="0">
            <a:spAutoFit/>
          </a:bodyPr>
          <a:lstStyle/>
          <a:p>
            <a:pPr algn="just"/>
            <a:r>
              <a:rPr lang="en-US" dirty="0"/>
              <a:t>Listing the names of the booster versions which have carried the maximum payload mass.</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2015 Launch Records</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descr="A screenshot of a computer program&#10;&#10;AI-generated content may be incorrect.">
            <a:extLst>
              <a:ext uri="{FF2B5EF4-FFF2-40B4-BE49-F238E27FC236}">
                <a16:creationId xmlns:a16="http://schemas.microsoft.com/office/drawing/2014/main" id="{08732EAF-634E-6D13-7868-69610B565A2B}"/>
              </a:ext>
            </a:extLst>
          </p:cNvPr>
          <p:cNvPicPr>
            <a:picLocks noGrp="1" noChangeAspect="1"/>
          </p:cNvPicPr>
          <p:nvPr>
            <p:ph idx="4294967295"/>
          </p:nvPr>
        </p:nvPicPr>
        <p:blipFill>
          <a:blip r:embed="rId2"/>
          <a:stretch>
            <a:fillRect/>
          </a:stretch>
        </p:blipFill>
        <p:spPr>
          <a:xfrm>
            <a:off x="4614607" y="1426546"/>
            <a:ext cx="7208585" cy="420053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31</a:t>
            </a:fld>
            <a:endParaRPr lang="en-US" sz="1200">
              <a:solidFill>
                <a:schemeClr val="tx1">
                  <a:lumMod val="50000"/>
                  <a:lumOff val="50000"/>
                </a:schemeClr>
              </a:solidFill>
              <a:latin typeface="+mn-lt"/>
            </a:endParaRPr>
          </a:p>
        </p:txBody>
      </p:sp>
      <p:sp>
        <p:nvSpPr>
          <p:cNvPr id="7" name="TextBox 6">
            <a:extLst>
              <a:ext uri="{FF2B5EF4-FFF2-40B4-BE49-F238E27FC236}">
                <a16:creationId xmlns:a16="http://schemas.microsoft.com/office/drawing/2014/main" id="{C0DA6553-C088-4571-3973-1CC73540CE04}"/>
              </a:ext>
            </a:extLst>
          </p:cNvPr>
          <p:cNvSpPr txBox="1"/>
          <p:nvPr/>
        </p:nvSpPr>
        <p:spPr>
          <a:xfrm>
            <a:off x="425958" y="2907323"/>
            <a:ext cx="3383280" cy="1477328"/>
          </a:xfrm>
          <a:prstGeom prst="rect">
            <a:avLst/>
          </a:prstGeom>
          <a:noFill/>
        </p:spPr>
        <p:txBody>
          <a:bodyPr wrap="square" rtlCol="0">
            <a:spAutoFit/>
          </a:bodyPr>
          <a:lstStyle/>
          <a:p>
            <a:pPr algn="just"/>
            <a:r>
              <a:rPr lang="en-US" dirty="0"/>
              <a:t>Listing the failed landing outcomes in drone ship, their booster versions and launch site names for the months in year 2015.</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Rank Landing Outcomes Between 2010-06-04 and 2017-03-20</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descr="A screenshot of a computer&#10;&#10;AI-generated content may be incorrect.">
            <a:extLst>
              <a:ext uri="{FF2B5EF4-FFF2-40B4-BE49-F238E27FC236}">
                <a16:creationId xmlns:a16="http://schemas.microsoft.com/office/drawing/2014/main" id="{8ED14A03-E5E7-D358-D807-04E7C8B7DA9E}"/>
              </a:ext>
            </a:extLst>
          </p:cNvPr>
          <p:cNvPicPr>
            <a:picLocks noGrp="1" noChangeAspect="1"/>
          </p:cNvPicPr>
          <p:nvPr>
            <p:ph idx="4294967295"/>
          </p:nvPr>
        </p:nvPicPr>
        <p:blipFill>
          <a:blip r:embed="rId2"/>
          <a:stretch>
            <a:fillRect/>
          </a:stretch>
        </p:blipFill>
        <p:spPr>
          <a:xfrm>
            <a:off x="4572000" y="1058091"/>
            <a:ext cx="7251192" cy="487573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32</a:t>
            </a:fld>
            <a:endParaRPr lang="en-US" sz="1200">
              <a:solidFill>
                <a:schemeClr val="tx1">
                  <a:lumMod val="50000"/>
                  <a:lumOff val="50000"/>
                </a:schemeClr>
              </a:solidFill>
              <a:latin typeface="+mn-lt"/>
            </a:endParaRPr>
          </a:p>
        </p:txBody>
      </p:sp>
      <p:sp>
        <p:nvSpPr>
          <p:cNvPr id="7" name="TextBox 6">
            <a:extLst>
              <a:ext uri="{FF2B5EF4-FFF2-40B4-BE49-F238E27FC236}">
                <a16:creationId xmlns:a16="http://schemas.microsoft.com/office/drawing/2014/main" id="{7237CB1C-8AD7-2642-4A02-64D80DDE8C0E}"/>
              </a:ext>
            </a:extLst>
          </p:cNvPr>
          <p:cNvSpPr txBox="1"/>
          <p:nvPr/>
        </p:nvSpPr>
        <p:spPr>
          <a:xfrm>
            <a:off x="395893" y="3151822"/>
            <a:ext cx="3383280" cy="1477328"/>
          </a:xfrm>
          <a:prstGeom prst="rect">
            <a:avLst/>
          </a:prstGeom>
          <a:noFill/>
        </p:spPr>
        <p:txBody>
          <a:bodyPr wrap="square" rtlCol="0">
            <a:spAutoFit/>
          </a:bodyPr>
          <a:lstStyle/>
          <a:p>
            <a:pPr algn="just"/>
            <a:r>
              <a:rPr lang="en-US" dirty="0"/>
              <a:t>Ranking the count of landing outcomes (such as Failure (drone ship) or Success (ground pad)) between the date 2010-06-04 and 2017-03-20 in descending order.</a:t>
            </a: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1255060" y="5450576"/>
            <a:ext cx="9681882" cy="7398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dirty="0">
                <a:solidFill>
                  <a:schemeClr val="tx1">
                    <a:lumMod val="85000"/>
                    <a:lumOff val="15000"/>
                  </a:schemeClr>
                </a:solidFill>
                <a:latin typeface="+mj-lt"/>
                <a:ea typeface="+mj-ea"/>
                <a:cs typeface="+mj-cs"/>
              </a:rPr>
              <a:t>All launch sites’ location markers on a global map</a:t>
            </a:r>
          </a:p>
        </p:txBody>
      </p:sp>
      <p:pic>
        <p:nvPicPr>
          <p:cNvPr id="6" name="Content Placeholder 5" descr="A map of the united states&#10;&#10;AI-generated content may be incorrect.">
            <a:extLst>
              <a:ext uri="{FF2B5EF4-FFF2-40B4-BE49-F238E27FC236}">
                <a16:creationId xmlns:a16="http://schemas.microsoft.com/office/drawing/2014/main" id="{D1E153F5-1788-834C-E705-6CD8274D6A60}"/>
              </a:ext>
            </a:extLst>
          </p:cNvPr>
          <p:cNvPicPr>
            <a:picLocks noGrp="1" noChangeAspect="1"/>
          </p:cNvPicPr>
          <p:nvPr>
            <p:ph idx="4294967295"/>
          </p:nvPr>
        </p:nvPicPr>
        <p:blipFill>
          <a:blip r:embed="rId2"/>
          <a:srcRect l="7088" r="14384"/>
          <a:stretch/>
        </p:blipFill>
        <p:spPr>
          <a:xfrm>
            <a:off x="5016137" y="579473"/>
            <a:ext cx="6758150" cy="386142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34</a:t>
            </a:fld>
            <a:endParaRPr lang="en-US" sz="1000">
              <a:solidFill>
                <a:schemeClr val="tx1">
                  <a:lumMod val="50000"/>
                  <a:lumOff val="50000"/>
                </a:schemeClr>
              </a:solidFill>
              <a:latin typeface="+mn-lt"/>
            </a:endParaRPr>
          </a:p>
        </p:txBody>
      </p:sp>
      <p:sp>
        <p:nvSpPr>
          <p:cNvPr id="7" name="TextBox 6">
            <a:extLst>
              <a:ext uri="{FF2B5EF4-FFF2-40B4-BE49-F238E27FC236}">
                <a16:creationId xmlns:a16="http://schemas.microsoft.com/office/drawing/2014/main" id="{3BADD636-8E26-D084-9B7B-EE70A50F8889}"/>
              </a:ext>
            </a:extLst>
          </p:cNvPr>
          <p:cNvSpPr txBox="1"/>
          <p:nvPr/>
        </p:nvSpPr>
        <p:spPr>
          <a:xfrm>
            <a:off x="211015" y="444665"/>
            <a:ext cx="4607170"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a:t>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a:t>
            </a:r>
          </a:p>
          <a:p>
            <a:pPr marL="285750" indent="-285750" algn="just">
              <a:buFont typeface="Arial" panose="020B0604020202020204" pitchFamily="34" charset="0"/>
              <a:buChar char="•"/>
            </a:pPr>
            <a:r>
              <a:rPr lang="en-US" dirty="0"/>
              <a:t>All launch sites are in very close proximity to the coast, while launching rockets towards the ocean it minimizes the risk of having any debris dropping or exploding near people.</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531581" y="678916"/>
            <a:ext cx="4705643" cy="11905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dirty="0">
                <a:solidFill>
                  <a:schemeClr val="tx1"/>
                </a:solidFill>
                <a:latin typeface="+mj-lt"/>
                <a:ea typeface="+mj-ea"/>
                <a:cs typeface="+mj-cs"/>
              </a:rPr>
              <a:t>Color-labeled launch records on the map</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F5390D0-2A35-E3C7-E073-23B09ED7376E}"/>
              </a:ext>
            </a:extLst>
          </p:cNvPr>
          <p:cNvPicPr>
            <a:picLocks noGrp="1" noChangeAspect="1"/>
          </p:cNvPicPr>
          <p:nvPr>
            <p:ph idx="4294967295"/>
          </p:nvPr>
        </p:nvPicPr>
        <p:blipFill>
          <a:blip r:embed="rId2"/>
          <a:srcRect l="12154" t="1" r="24700" b="1"/>
          <a:stretch/>
        </p:blipFill>
        <p:spPr>
          <a:xfrm>
            <a:off x="5843833" y="6541"/>
            <a:ext cx="6345119"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35</a:t>
            </a:fld>
            <a:endParaRPr lang="en-US" sz="1200">
              <a:solidFill>
                <a:srgbClr val="FFFFFF"/>
              </a:solidFill>
              <a:latin typeface="Calibri" panose="020F0502020204030204"/>
            </a:endParaRPr>
          </a:p>
        </p:txBody>
      </p:sp>
      <p:sp>
        <p:nvSpPr>
          <p:cNvPr id="6" name="TextBox 5">
            <a:extLst>
              <a:ext uri="{FF2B5EF4-FFF2-40B4-BE49-F238E27FC236}">
                <a16:creationId xmlns:a16="http://schemas.microsoft.com/office/drawing/2014/main" id="{BC3A96AB-9EE5-437F-FBE1-51DB723A64FB}"/>
              </a:ext>
            </a:extLst>
          </p:cNvPr>
          <p:cNvSpPr txBox="1"/>
          <p:nvPr/>
        </p:nvSpPr>
        <p:spPr>
          <a:xfrm>
            <a:off x="398585" y="2910826"/>
            <a:ext cx="5205046" cy="295786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t>From the color-labeled markers we should be able to easily identify which launch sites have relatively high success rates.</a:t>
            </a:r>
          </a:p>
          <a:p>
            <a:pPr algn="just">
              <a:lnSpc>
                <a:spcPct val="150000"/>
              </a:lnSpc>
            </a:pPr>
            <a:r>
              <a:rPr lang="en-US" dirty="0"/>
              <a:t>	- </a:t>
            </a:r>
            <a:r>
              <a:rPr lang="en-US" dirty="0">
                <a:solidFill>
                  <a:srgbClr val="00B050"/>
                </a:solidFill>
              </a:rPr>
              <a:t>Green Marker = Successful Launch</a:t>
            </a:r>
          </a:p>
          <a:p>
            <a:pPr algn="just">
              <a:lnSpc>
                <a:spcPct val="150000"/>
              </a:lnSpc>
            </a:pPr>
            <a:r>
              <a:rPr lang="en-US" dirty="0"/>
              <a:t>	- </a:t>
            </a:r>
            <a:r>
              <a:rPr lang="en-US" dirty="0">
                <a:solidFill>
                  <a:srgbClr val="FF0000"/>
                </a:solidFill>
              </a:rPr>
              <a:t>Red Marker = Failed Launch</a:t>
            </a:r>
          </a:p>
          <a:p>
            <a:pPr marL="285750" indent="-285750" algn="just">
              <a:lnSpc>
                <a:spcPct val="150000"/>
              </a:lnSpc>
              <a:buFont typeface="Arial" panose="020B0604020202020204" pitchFamily="34" charset="0"/>
              <a:buChar char="•"/>
            </a:pPr>
            <a:r>
              <a:rPr lang="en-US" dirty="0"/>
              <a:t>Launch Site KSC LC-39A has a very high Success Rate.</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1137035" y="609600"/>
            <a:ext cx="3595678"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endParaRPr lang="en-US" sz="4400" dirty="0">
              <a:solidFill>
                <a:schemeClr val="tx1"/>
              </a:solidFill>
              <a:latin typeface="+mj-lt"/>
              <a:ea typeface="+mj-ea"/>
              <a:cs typeface="+mj-cs"/>
            </a:endParaRPr>
          </a:p>
        </p:txBody>
      </p:sp>
      <p:pic>
        <p:nvPicPr>
          <p:cNvPr id="4" name="Content Placeholder 3" descr="A map with different colored lines&#10;&#10;AI-generated content may be incorrect.">
            <a:extLst>
              <a:ext uri="{FF2B5EF4-FFF2-40B4-BE49-F238E27FC236}">
                <a16:creationId xmlns:a16="http://schemas.microsoft.com/office/drawing/2014/main" id="{AAF440D0-1B27-8535-5AD4-581EF5BAD7C8}"/>
              </a:ext>
            </a:extLst>
          </p:cNvPr>
          <p:cNvPicPr>
            <a:picLocks noGrp="1" noChangeAspect="1"/>
          </p:cNvPicPr>
          <p:nvPr>
            <p:ph idx="4294967295"/>
          </p:nvPr>
        </p:nvPicPr>
        <p:blipFill>
          <a:blip r:embed="rId2"/>
          <a:srcRect l="5078" r="27585"/>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000">
                <a:solidFill>
                  <a:srgbClr val="FFFFFF"/>
                </a:solidFill>
                <a:latin typeface="Calibri" panose="020F0502020204030204"/>
              </a:rPr>
              <a:pPr>
                <a:spcAft>
                  <a:spcPts val="600"/>
                </a:spcAft>
                <a:defRPr/>
              </a:pPr>
              <a:t>36</a:t>
            </a:fld>
            <a:endParaRPr lang="en-US" sz="1000">
              <a:solidFill>
                <a:srgbClr val="FFFFFF"/>
              </a:solidFill>
              <a:latin typeface="Calibri" panose="020F0502020204030204"/>
            </a:endParaRPr>
          </a:p>
        </p:txBody>
      </p:sp>
      <p:sp>
        <p:nvSpPr>
          <p:cNvPr id="7" name="TextBox 6">
            <a:extLst>
              <a:ext uri="{FF2B5EF4-FFF2-40B4-BE49-F238E27FC236}">
                <a16:creationId xmlns:a16="http://schemas.microsoft.com/office/drawing/2014/main" id="{EB3535E4-16FC-5027-7DA2-EA87C7CE80F0}"/>
              </a:ext>
            </a:extLst>
          </p:cNvPr>
          <p:cNvSpPr txBox="1"/>
          <p:nvPr/>
        </p:nvSpPr>
        <p:spPr>
          <a:xfrm>
            <a:off x="351588" y="317028"/>
            <a:ext cx="4732713" cy="1015663"/>
          </a:xfrm>
          <a:prstGeom prst="rect">
            <a:avLst/>
          </a:prstGeom>
          <a:noFill/>
        </p:spPr>
        <p:txBody>
          <a:bodyPr wrap="square">
            <a:spAutoFit/>
          </a:bodyPr>
          <a:lstStyle/>
          <a:p>
            <a:r>
              <a:rPr lang="en-US" sz="3000" dirty="0"/>
              <a:t>Distance from the launch site </a:t>
            </a:r>
          </a:p>
          <a:p>
            <a:r>
              <a:rPr lang="en-US" sz="3000" dirty="0"/>
              <a:t>KSC LC-39A to its proximities</a:t>
            </a:r>
          </a:p>
        </p:txBody>
      </p:sp>
      <p:sp>
        <p:nvSpPr>
          <p:cNvPr id="9" name="TextBox 8">
            <a:extLst>
              <a:ext uri="{FF2B5EF4-FFF2-40B4-BE49-F238E27FC236}">
                <a16:creationId xmlns:a16="http://schemas.microsoft.com/office/drawing/2014/main" id="{8D953A0E-0938-A637-0F58-529C7C9869AC}"/>
              </a:ext>
            </a:extLst>
          </p:cNvPr>
          <p:cNvSpPr txBox="1"/>
          <p:nvPr/>
        </p:nvSpPr>
        <p:spPr>
          <a:xfrm>
            <a:off x="351588" y="1573898"/>
            <a:ext cx="4381125" cy="503535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t>From the visual analysis of the launch site KSC LC-39A we can clearly see that it is:</a:t>
            </a:r>
          </a:p>
          <a:p>
            <a:pPr marL="285750" indent="-285750" algn="just">
              <a:lnSpc>
                <a:spcPct val="150000"/>
              </a:lnSpc>
              <a:buFont typeface="Calibri" panose="020F0502020204030204" pitchFamily="34" charset="0"/>
              <a:buChar char="–"/>
            </a:pPr>
            <a:r>
              <a:rPr lang="en-US" dirty="0"/>
              <a:t>relatively close to railway (15.23 km)</a:t>
            </a:r>
          </a:p>
          <a:p>
            <a:pPr marL="285750" indent="-285750" algn="just">
              <a:lnSpc>
                <a:spcPct val="150000"/>
              </a:lnSpc>
              <a:buFont typeface="Calibri" panose="020F0502020204030204" pitchFamily="34" charset="0"/>
              <a:buChar char="–"/>
            </a:pPr>
            <a:r>
              <a:rPr lang="en-US" dirty="0"/>
              <a:t>relatively close to highway (20.28 km)</a:t>
            </a:r>
          </a:p>
          <a:p>
            <a:pPr marL="285750" indent="-285750" algn="just">
              <a:lnSpc>
                <a:spcPct val="150000"/>
              </a:lnSpc>
              <a:buFont typeface="Calibri" panose="020F0502020204030204" pitchFamily="34" charset="0"/>
              <a:buChar char="–"/>
            </a:pPr>
            <a:r>
              <a:rPr lang="en-US" dirty="0"/>
              <a:t>relatively close to coastline (14.99 km)</a:t>
            </a:r>
          </a:p>
          <a:p>
            <a:pPr marL="285750" indent="-285750" algn="just">
              <a:lnSpc>
                <a:spcPct val="150000"/>
              </a:lnSpc>
              <a:buFont typeface="Arial" panose="020B0604020202020204" pitchFamily="34" charset="0"/>
              <a:buChar char="•"/>
            </a:pPr>
            <a:r>
              <a:rPr lang="en-US" dirty="0"/>
              <a:t>The launch site KSC LC-39A is relatively close to its closest city Titusville (16.32 km).</a:t>
            </a:r>
          </a:p>
          <a:p>
            <a:pPr marL="285750" indent="-285750" algn="just">
              <a:lnSpc>
                <a:spcPct val="150000"/>
              </a:lnSpc>
              <a:buFont typeface="Arial" panose="020B0604020202020204" pitchFamily="34" charset="0"/>
              <a:buChar char="•"/>
            </a:pPr>
            <a:r>
              <a:rPr lang="en-US" dirty="0"/>
              <a:t>Failed rocket with its high speed can cover distances like 15-20 km in few seconds. It could be potentially dangerous to populated areas.</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5" name="Rectangle 14">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589558" y="244743"/>
            <a:ext cx="7015498" cy="7986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j-lt"/>
                <a:ea typeface="+mj-ea"/>
                <a:cs typeface="+mj-cs"/>
              </a:rPr>
              <a:t>Launch success count for all sites</a:t>
            </a:r>
          </a:p>
        </p:txBody>
      </p:sp>
      <p:pic>
        <p:nvPicPr>
          <p:cNvPr id="4" name="Content Placeholder 3" descr="A colorful pie chart with numbers&#10;&#10;AI-generated content may be incorrect.">
            <a:extLst>
              <a:ext uri="{FF2B5EF4-FFF2-40B4-BE49-F238E27FC236}">
                <a16:creationId xmlns:a16="http://schemas.microsoft.com/office/drawing/2014/main" id="{309BA179-503D-4393-B1C8-6A7B7F63AEF8}"/>
              </a:ext>
            </a:extLst>
          </p:cNvPr>
          <p:cNvPicPr>
            <a:picLocks noGrp="1" noChangeAspect="1"/>
          </p:cNvPicPr>
          <p:nvPr>
            <p:ph idx="4294967295"/>
          </p:nvPr>
        </p:nvPicPr>
        <p:blipFill>
          <a:blip r:embed="rId2"/>
          <a:stretch>
            <a:fillRect/>
          </a:stretch>
        </p:blipFill>
        <p:spPr>
          <a:xfrm>
            <a:off x="761801" y="2377278"/>
            <a:ext cx="10668003" cy="3840479"/>
          </a:xfrm>
          <a:prstGeom prst="rect">
            <a:avLst/>
          </a:prstGeom>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32520" y="6356350"/>
            <a:ext cx="319938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solidFill>
                <a:latin typeface="+mn-lt"/>
              </a:rPr>
              <a:pPr>
                <a:spcAft>
                  <a:spcPts val="600"/>
                </a:spcAft>
              </a:pPr>
              <a:t>38</a:t>
            </a:fld>
            <a:endParaRPr lang="en-US" sz="1200">
              <a:solidFill>
                <a:schemeClr val="tx1"/>
              </a:solidFill>
              <a:latin typeface="+mn-lt"/>
            </a:endParaRPr>
          </a:p>
        </p:txBody>
      </p:sp>
      <p:sp>
        <p:nvSpPr>
          <p:cNvPr id="6" name="TextBox 5">
            <a:extLst>
              <a:ext uri="{FF2B5EF4-FFF2-40B4-BE49-F238E27FC236}">
                <a16:creationId xmlns:a16="http://schemas.microsoft.com/office/drawing/2014/main" id="{33FC5EAF-F9E3-0346-20D7-37EE8B3DC7B0}"/>
              </a:ext>
            </a:extLst>
          </p:cNvPr>
          <p:cNvSpPr txBox="1"/>
          <p:nvPr/>
        </p:nvSpPr>
        <p:spPr>
          <a:xfrm>
            <a:off x="589558" y="1178810"/>
            <a:ext cx="10714892" cy="369332"/>
          </a:xfrm>
          <a:prstGeom prst="rect">
            <a:avLst/>
          </a:prstGeom>
          <a:noFill/>
        </p:spPr>
        <p:txBody>
          <a:bodyPr wrap="square" rtlCol="0">
            <a:spAutoFit/>
          </a:bodyPr>
          <a:lstStyle/>
          <a:p>
            <a:r>
              <a:rPr lang="en-US" dirty="0"/>
              <a:t>The chart clearly shows that from all the sites, KSC LC-39A has the most successful launches.</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5" name="Rectangle 14">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589557" y="244743"/>
            <a:ext cx="8589611" cy="6227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j-lt"/>
                <a:ea typeface="+mj-ea"/>
                <a:cs typeface="+mj-cs"/>
              </a:rPr>
              <a:t>Launch site with highest launch success ratio</a:t>
            </a:r>
          </a:p>
        </p:txBody>
      </p:sp>
      <p:pic>
        <p:nvPicPr>
          <p:cNvPr id="4" name="Content Placeholder 3" descr="A blue and orange pie chart&#10;&#10;AI-generated content may be incorrect.">
            <a:extLst>
              <a:ext uri="{FF2B5EF4-FFF2-40B4-BE49-F238E27FC236}">
                <a16:creationId xmlns:a16="http://schemas.microsoft.com/office/drawing/2014/main" id="{4C7ABC14-9D21-922D-7C8E-40458CE40B57}"/>
              </a:ext>
            </a:extLst>
          </p:cNvPr>
          <p:cNvPicPr>
            <a:picLocks noGrp="1" noChangeAspect="1"/>
          </p:cNvPicPr>
          <p:nvPr>
            <p:ph idx="4294967295"/>
          </p:nvPr>
        </p:nvPicPr>
        <p:blipFill>
          <a:blip r:embed="rId2"/>
          <a:stretch>
            <a:fillRect/>
          </a:stretch>
        </p:blipFill>
        <p:spPr>
          <a:xfrm>
            <a:off x="1155279" y="2168434"/>
            <a:ext cx="9881442" cy="4051391"/>
          </a:xfrm>
          <a:prstGeom prst="rect">
            <a:avLst/>
          </a:prstGeom>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32520" y="6356350"/>
            <a:ext cx="319938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solidFill>
                <a:latin typeface="+mn-lt"/>
              </a:rPr>
              <a:pPr>
                <a:spcAft>
                  <a:spcPts val="600"/>
                </a:spcAft>
              </a:pPr>
              <a:t>39</a:t>
            </a:fld>
            <a:endParaRPr lang="en-US" sz="1200">
              <a:solidFill>
                <a:schemeClr val="tx1"/>
              </a:solidFill>
              <a:latin typeface="+mn-lt"/>
            </a:endParaRPr>
          </a:p>
        </p:txBody>
      </p:sp>
      <p:sp>
        <p:nvSpPr>
          <p:cNvPr id="6" name="TextBox 5">
            <a:extLst>
              <a:ext uri="{FF2B5EF4-FFF2-40B4-BE49-F238E27FC236}">
                <a16:creationId xmlns:a16="http://schemas.microsoft.com/office/drawing/2014/main" id="{A78556DF-4A86-8047-18A2-DEDE27FACF5D}"/>
              </a:ext>
            </a:extLst>
          </p:cNvPr>
          <p:cNvSpPr txBox="1"/>
          <p:nvPr/>
        </p:nvSpPr>
        <p:spPr>
          <a:xfrm>
            <a:off x="589557" y="970198"/>
            <a:ext cx="10433539" cy="369332"/>
          </a:xfrm>
          <a:prstGeom prst="rect">
            <a:avLst/>
          </a:prstGeom>
          <a:noFill/>
        </p:spPr>
        <p:txBody>
          <a:bodyPr wrap="square" rtlCol="0">
            <a:spAutoFit/>
          </a:bodyPr>
          <a:lstStyle/>
          <a:p>
            <a:r>
              <a:rPr lang="en-US" dirty="0"/>
              <a:t>KSC LC-39A has the highest launch success rate (76.9%) with 10 successful and only 3 failed landings.</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371599" y="2318197"/>
            <a:ext cx="9724031" cy="36833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700">
                <a:solidFill>
                  <a:schemeClr val="tx1"/>
                </a:solidFill>
                <a:latin typeface="+mn-lt"/>
              </a:rPr>
              <a:t>Project background and context</a:t>
            </a:r>
          </a:p>
          <a:p>
            <a:pPr marL="0">
              <a:spcBef>
                <a:spcPts val="1400"/>
              </a:spcBef>
              <a:buFont typeface="Arial" panose="020B0604020202020204" pitchFamily="34" charset="0"/>
              <a:buChar char="•"/>
            </a:pPr>
            <a:r>
              <a:rPr lang="en-US" sz="1700">
                <a:solidFill>
                  <a:schemeClr val="tx1"/>
                </a:solidFill>
                <a:latin typeface="+mn-lt"/>
              </a:rPr>
              <a:t>SpaceX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a:t>
            </a:r>
          </a:p>
          <a:p>
            <a:pPr>
              <a:spcBef>
                <a:spcPts val="1400"/>
              </a:spcBef>
              <a:buFont typeface="Arial" panose="020B0604020202020204" pitchFamily="34" charset="0"/>
              <a:buChar char="•"/>
            </a:pPr>
            <a:r>
              <a:rPr lang="en-US" sz="1700">
                <a:solidFill>
                  <a:schemeClr val="tx1"/>
                </a:solidFill>
                <a:latin typeface="+mn-lt"/>
              </a:rPr>
              <a:t>Problems you want to find answers</a:t>
            </a:r>
          </a:p>
          <a:p>
            <a:pPr lvl="1">
              <a:spcBef>
                <a:spcPts val="1400"/>
              </a:spcBef>
              <a:buFont typeface="Arial" panose="020B0604020202020204" pitchFamily="34" charset="0"/>
              <a:buChar char="•"/>
            </a:pPr>
            <a:r>
              <a:rPr lang="en-US" sz="1700">
                <a:solidFill>
                  <a:schemeClr val="tx1"/>
                </a:solidFill>
                <a:latin typeface="+mn-lt"/>
              </a:rPr>
              <a:t>How do variables such as payload mass, launch site, number of flights, and orbits affect the success of the first stage landing?</a:t>
            </a:r>
          </a:p>
          <a:p>
            <a:pPr lvl="1">
              <a:spcBef>
                <a:spcPts val="1400"/>
              </a:spcBef>
              <a:buFont typeface="Arial" panose="020B0604020202020204" pitchFamily="34" charset="0"/>
              <a:buChar char="•"/>
            </a:pPr>
            <a:r>
              <a:rPr lang="en-US" sz="1700">
                <a:solidFill>
                  <a:schemeClr val="tx1"/>
                </a:solidFill>
                <a:latin typeface="+mn-lt"/>
              </a:rPr>
              <a:t>Does the rate of successful landings increase over the years?</a:t>
            </a:r>
          </a:p>
          <a:p>
            <a:pPr lvl="1">
              <a:spcBef>
                <a:spcPts val="1400"/>
              </a:spcBef>
              <a:buFont typeface="Arial" panose="020B0604020202020204" pitchFamily="34" charset="0"/>
              <a:buChar char="•"/>
            </a:pPr>
            <a:r>
              <a:rPr lang="en-US" sz="1700">
                <a:solidFill>
                  <a:schemeClr val="tx1"/>
                </a:solidFill>
                <a:latin typeface="+mn-lt"/>
              </a:rPr>
              <a:t>What is the best algorithm that can be used for binary classification in this case?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9" name="Group 18">
            <a:extLst>
              <a:ext uri="{FF2B5EF4-FFF2-40B4-BE49-F238E27FC236}">
                <a16:creationId xmlns:a16="http://schemas.microsoft.com/office/drawing/2014/main" id="{B29018A0-5DE6-4CC9-AB25-675616AF7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24400" cy="6858000"/>
            <a:chOff x="7467600" y="0"/>
            <a:chExt cx="4724400" cy="6858000"/>
          </a:xfrm>
        </p:grpSpPr>
        <p:sp>
          <p:nvSpPr>
            <p:cNvPr id="20" name="Rectangle 19">
              <a:extLst>
                <a:ext uri="{FF2B5EF4-FFF2-40B4-BE49-F238E27FC236}">
                  <a16:creationId xmlns:a16="http://schemas.microsoft.com/office/drawing/2014/main" id="{BAD5C302-E4AF-4B3F-818D-17AEA68E7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D27820F-8F33-4F10-AFA0-72D2722D2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3" name="Freeform: Shape 22">
            <a:extLst>
              <a:ext uri="{FF2B5EF4-FFF2-40B4-BE49-F238E27FC236}">
                <a16:creationId xmlns:a16="http://schemas.microsoft.com/office/drawing/2014/main" id="{8B88B599-C539-4F18-A32A-40207EC6E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24401" cy="6858000"/>
          </a:xfrm>
          <a:custGeom>
            <a:avLst/>
            <a:gdLst>
              <a:gd name="connsiteX0" fmla="*/ 369702 w 4724401"/>
              <a:gd name="connsiteY0" fmla="*/ 6712169 h 6858000"/>
              <a:gd name="connsiteX1" fmla="*/ 366575 w 4724401"/>
              <a:gd name="connsiteY1" fmla="*/ 6715556 h 6858000"/>
              <a:gd name="connsiteX2" fmla="*/ 371637 w 4724401"/>
              <a:gd name="connsiteY2" fmla="*/ 6713954 h 6858000"/>
              <a:gd name="connsiteX3" fmla="*/ 1019354 w 4724401"/>
              <a:gd name="connsiteY3" fmla="*/ 6315006 h 6858000"/>
              <a:gd name="connsiteX4" fmla="*/ 441046 w 4724401"/>
              <a:gd name="connsiteY4" fmla="*/ 6691153 h 6858000"/>
              <a:gd name="connsiteX5" fmla="*/ 1019354 w 4724401"/>
              <a:gd name="connsiteY5" fmla="*/ 6315006 h 6858000"/>
              <a:gd name="connsiteX6" fmla="*/ 991680 w 4724401"/>
              <a:gd name="connsiteY6" fmla="*/ 6298413 h 6858000"/>
              <a:gd name="connsiteX7" fmla="*/ 409060 w 4724401"/>
              <a:gd name="connsiteY7" fmla="*/ 6671470 h 6858000"/>
              <a:gd name="connsiteX8" fmla="*/ 991680 w 4724401"/>
              <a:gd name="connsiteY8" fmla="*/ 6298413 h 6858000"/>
              <a:gd name="connsiteX9" fmla="*/ 4724401 w 4724401"/>
              <a:gd name="connsiteY9" fmla="*/ 6289099 h 6858000"/>
              <a:gd name="connsiteX10" fmla="*/ 4724401 w 4724401"/>
              <a:gd name="connsiteY10" fmla="*/ 6407899 h 6858000"/>
              <a:gd name="connsiteX11" fmla="*/ 4689678 w 4724401"/>
              <a:gd name="connsiteY11" fmla="*/ 6440241 h 6858000"/>
              <a:gd name="connsiteX12" fmla="*/ 4477543 w 4724401"/>
              <a:gd name="connsiteY12" fmla="*/ 6674836 h 6858000"/>
              <a:gd name="connsiteX13" fmla="*/ 4329957 w 4724401"/>
              <a:gd name="connsiteY13" fmla="*/ 6858000 h 6858000"/>
              <a:gd name="connsiteX14" fmla="*/ 4218595 w 4724401"/>
              <a:gd name="connsiteY14" fmla="*/ 6858000 h 6858000"/>
              <a:gd name="connsiteX15" fmla="*/ 4368888 w 4724401"/>
              <a:gd name="connsiteY15" fmla="*/ 6668412 h 6858000"/>
              <a:gd name="connsiteX16" fmla="*/ 4563091 w 4724401"/>
              <a:gd name="connsiteY16" fmla="*/ 6442508 h 6858000"/>
              <a:gd name="connsiteX17" fmla="*/ 4660205 w 4724401"/>
              <a:gd name="connsiteY17" fmla="*/ 6345369 h 6858000"/>
              <a:gd name="connsiteX18" fmla="*/ 4724401 w 4724401"/>
              <a:gd name="connsiteY18" fmla="*/ 6198577 h 6858000"/>
              <a:gd name="connsiteX19" fmla="*/ 4724401 w 4724401"/>
              <a:gd name="connsiteY19" fmla="*/ 6238480 h 6858000"/>
              <a:gd name="connsiteX20" fmla="*/ 4689789 w 4724401"/>
              <a:gd name="connsiteY20" fmla="*/ 6268382 h 6858000"/>
              <a:gd name="connsiteX21" fmla="*/ 4418722 w 4724401"/>
              <a:gd name="connsiteY21" fmla="*/ 6570886 h 6858000"/>
              <a:gd name="connsiteX22" fmla="*/ 4214944 w 4724401"/>
              <a:gd name="connsiteY22" fmla="*/ 6858000 h 6858000"/>
              <a:gd name="connsiteX23" fmla="*/ 4177898 w 4724401"/>
              <a:gd name="connsiteY23" fmla="*/ 6858000 h 6858000"/>
              <a:gd name="connsiteX24" fmla="*/ 4391597 w 4724401"/>
              <a:gd name="connsiteY24" fmla="*/ 6556370 h 6858000"/>
              <a:gd name="connsiteX25" fmla="*/ 4668889 w 4724401"/>
              <a:gd name="connsiteY25" fmla="*/ 6246399 h 6858000"/>
              <a:gd name="connsiteX26" fmla="*/ 4724401 w 4724401"/>
              <a:gd name="connsiteY26" fmla="*/ 5924240 h 6858000"/>
              <a:gd name="connsiteX27" fmla="*/ 4724401 w 4724401"/>
              <a:gd name="connsiteY27" fmla="*/ 6044002 h 6858000"/>
              <a:gd name="connsiteX28" fmla="*/ 4695216 w 4724401"/>
              <a:gd name="connsiteY28" fmla="*/ 6071545 h 6858000"/>
              <a:gd name="connsiteX29" fmla="*/ 4317146 w 4724401"/>
              <a:gd name="connsiteY29" fmla="*/ 6587716 h 6858000"/>
              <a:gd name="connsiteX30" fmla="*/ 4171627 w 4724401"/>
              <a:gd name="connsiteY30" fmla="*/ 6858000 h 6858000"/>
              <a:gd name="connsiteX31" fmla="*/ 4081585 w 4724401"/>
              <a:gd name="connsiteY31" fmla="*/ 6858000 h 6858000"/>
              <a:gd name="connsiteX32" fmla="*/ 4238603 w 4724401"/>
              <a:gd name="connsiteY32" fmla="*/ 6559341 h 6858000"/>
              <a:gd name="connsiteX33" fmla="*/ 4620848 w 4724401"/>
              <a:gd name="connsiteY33" fmla="*/ 6021419 h 6858000"/>
              <a:gd name="connsiteX34" fmla="*/ 103333 w 4724401"/>
              <a:gd name="connsiteY34" fmla="*/ 5699602 h 6858000"/>
              <a:gd name="connsiteX35" fmla="*/ 233938 w 4724401"/>
              <a:gd name="connsiteY35" fmla="*/ 5809416 h 6858000"/>
              <a:gd name="connsiteX36" fmla="*/ 883580 w 4724401"/>
              <a:gd name="connsiteY36" fmla="*/ 6180710 h 6858000"/>
              <a:gd name="connsiteX37" fmla="*/ 487337 w 4724401"/>
              <a:gd name="connsiteY37" fmla="*/ 5950182 h 6858000"/>
              <a:gd name="connsiteX38" fmla="*/ 354051 w 4724401"/>
              <a:gd name="connsiteY38" fmla="*/ 5854912 h 6858000"/>
              <a:gd name="connsiteX39" fmla="*/ 195436 w 4724401"/>
              <a:gd name="connsiteY39" fmla="*/ 5755068 h 6858000"/>
              <a:gd name="connsiteX40" fmla="*/ 51253 w 4724401"/>
              <a:gd name="connsiteY40" fmla="*/ 5631825 h 6858000"/>
              <a:gd name="connsiteX41" fmla="*/ 211622 w 4724401"/>
              <a:gd name="connsiteY41" fmla="*/ 5728803 h 6858000"/>
              <a:gd name="connsiteX42" fmla="*/ 371652 w 4724401"/>
              <a:gd name="connsiteY42" fmla="*/ 5829062 h 6858000"/>
              <a:gd name="connsiteX43" fmla="*/ 505903 w 4724401"/>
              <a:gd name="connsiteY43" fmla="*/ 5925221 h 6858000"/>
              <a:gd name="connsiteX44" fmla="*/ 899240 w 4724401"/>
              <a:gd name="connsiteY44" fmla="*/ 6153068 h 6858000"/>
              <a:gd name="connsiteX45" fmla="*/ 988114 w 4724401"/>
              <a:gd name="connsiteY45" fmla="*/ 6174204 h 6858000"/>
              <a:gd name="connsiteX46" fmla="*/ 845971 w 4724401"/>
              <a:gd name="connsiteY46" fmla="*/ 6067177 h 6858000"/>
              <a:gd name="connsiteX47" fmla="*/ 448057 w 4724401"/>
              <a:gd name="connsiteY47" fmla="*/ 5841376 h 6858000"/>
              <a:gd name="connsiteX48" fmla="*/ 51253 w 4724401"/>
              <a:gd name="connsiteY48" fmla="*/ 5631825 h 6858000"/>
              <a:gd name="connsiteX49" fmla="*/ 2606687 w 4724401"/>
              <a:gd name="connsiteY49" fmla="*/ 5630718 h 6858000"/>
              <a:gd name="connsiteX50" fmla="*/ 2645658 w 4724401"/>
              <a:gd name="connsiteY50" fmla="*/ 6640259 h 6858000"/>
              <a:gd name="connsiteX51" fmla="*/ 2606687 w 4724401"/>
              <a:gd name="connsiteY51" fmla="*/ 5630718 h 6858000"/>
              <a:gd name="connsiteX52" fmla="*/ 3642057 w 4724401"/>
              <a:gd name="connsiteY52" fmla="*/ 5573487 h 6858000"/>
              <a:gd name="connsiteX53" fmla="*/ 3632981 w 4724401"/>
              <a:gd name="connsiteY53" fmla="*/ 5579437 h 6858000"/>
              <a:gd name="connsiteX54" fmla="*/ 3382436 w 4724401"/>
              <a:gd name="connsiteY54" fmla="*/ 5952726 h 6858000"/>
              <a:gd name="connsiteX55" fmla="*/ 3191929 w 4724401"/>
              <a:gd name="connsiteY55" fmla="*/ 6662669 h 6858000"/>
              <a:gd name="connsiteX56" fmla="*/ 3369898 w 4724401"/>
              <a:gd name="connsiteY56" fmla="*/ 6081771 h 6858000"/>
              <a:gd name="connsiteX57" fmla="*/ 3642057 w 4724401"/>
              <a:gd name="connsiteY57" fmla="*/ 5573487 h 6858000"/>
              <a:gd name="connsiteX58" fmla="*/ 2650666 w 4724401"/>
              <a:gd name="connsiteY58" fmla="*/ 5530686 h 6858000"/>
              <a:gd name="connsiteX59" fmla="*/ 2650249 w 4724401"/>
              <a:gd name="connsiteY59" fmla="*/ 5532101 h 6858000"/>
              <a:gd name="connsiteX60" fmla="*/ 2663808 w 4724401"/>
              <a:gd name="connsiteY60" fmla="*/ 6535215 h 6858000"/>
              <a:gd name="connsiteX61" fmla="*/ 2665418 w 4724401"/>
              <a:gd name="connsiteY61" fmla="*/ 6132756 h 6858000"/>
              <a:gd name="connsiteX62" fmla="*/ 2650666 w 4724401"/>
              <a:gd name="connsiteY62" fmla="*/ 5530686 h 6858000"/>
              <a:gd name="connsiteX63" fmla="*/ 2680277 w 4724401"/>
              <a:gd name="connsiteY63" fmla="*/ 5479204 h 6858000"/>
              <a:gd name="connsiteX64" fmla="*/ 2678972 w 4724401"/>
              <a:gd name="connsiteY64" fmla="*/ 5481582 h 6858000"/>
              <a:gd name="connsiteX65" fmla="*/ 2696666 w 4724401"/>
              <a:gd name="connsiteY65" fmla="*/ 6133836 h 6858000"/>
              <a:gd name="connsiteX66" fmla="*/ 2695769 w 4724401"/>
              <a:gd name="connsiteY66" fmla="*/ 6390955 h 6858000"/>
              <a:gd name="connsiteX67" fmla="*/ 2739893 w 4724401"/>
              <a:gd name="connsiteY67" fmla="*/ 6108357 h 6858000"/>
              <a:gd name="connsiteX68" fmla="*/ 2680277 w 4724401"/>
              <a:gd name="connsiteY68" fmla="*/ 5479204 h 6858000"/>
              <a:gd name="connsiteX69" fmla="*/ 1132195 w 4724401"/>
              <a:gd name="connsiteY69" fmla="*/ 5467980 h 6858000"/>
              <a:gd name="connsiteX70" fmla="*/ 1679056 w 4724401"/>
              <a:gd name="connsiteY70" fmla="*/ 5516907 h 6858000"/>
              <a:gd name="connsiteX71" fmla="*/ 2128648 w 4724401"/>
              <a:gd name="connsiteY71" fmla="*/ 5474249 h 6858000"/>
              <a:gd name="connsiteX72" fmla="*/ 1825619 w 4724401"/>
              <a:gd name="connsiteY72" fmla="*/ 5478447 h 6858000"/>
              <a:gd name="connsiteX73" fmla="*/ 1737798 w 4724401"/>
              <a:gd name="connsiteY73" fmla="*/ 5483353 h 6858000"/>
              <a:gd name="connsiteX74" fmla="*/ 1132195 w 4724401"/>
              <a:gd name="connsiteY74" fmla="*/ 5467980 h 6858000"/>
              <a:gd name="connsiteX75" fmla="*/ 1456157 w 4724401"/>
              <a:gd name="connsiteY75" fmla="*/ 5371404 h 6858000"/>
              <a:gd name="connsiteX76" fmla="*/ 1244432 w 4724401"/>
              <a:gd name="connsiteY76" fmla="*/ 5385601 h 6858000"/>
              <a:gd name="connsiteX77" fmla="*/ 973990 w 4724401"/>
              <a:gd name="connsiteY77" fmla="*/ 5424940 h 6858000"/>
              <a:gd name="connsiteX78" fmla="*/ 1103809 w 4724401"/>
              <a:gd name="connsiteY78" fmla="*/ 5433720 h 6858000"/>
              <a:gd name="connsiteX79" fmla="*/ 1123454 w 4724401"/>
              <a:gd name="connsiteY79" fmla="*/ 5435727 h 6858000"/>
              <a:gd name="connsiteX80" fmla="*/ 1737017 w 4724401"/>
              <a:gd name="connsiteY80" fmla="*/ 5452183 h 6858000"/>
              <a:gd name="connsiteX81" fmla="*/ 1824397 w 4724401"/>
              <a:gd name="connsiteY81" fmla="*/ 5447757 h 6858000"/>
              <a:gd name="connsiteX82" fmla="*/ 2070059 w 4724401"/>
              <a:gd name="connsiteY82" fmla="*/ 5441660 h 6858000"/>
              <a:gd name="connsiteX83" fmla="*/ 1456157 w 4724401"/>
              <a:gd name="connsiteY83" fmla="*/ 5371404 h 6858000"/>
              <a:gd name="connsiteX84" fmla="*/ 4724401 w 4724401"/>
              <a:gd name="connsiteY84" fmla="*/ 5202141 h 6858000"/>
              <a:gd name="connsiteX85" fmla="*/ 4724401 w 4724401"/>
              <a:gd name="connsiteY85" fmla="*/ 5319690 h 6858000"/>
              <a:gd name="connsiteX86" fmla="*/ 4690088 w 4724401"/>
              <a:gd name="connsiteY86" fmla="*/ 5349711 h 6858000"/>
              <a:gd name="connsiteX87" fmla="*/ 4463413 w 4724401"/>
              <a:gd name="connsiteY87" fmla="*/ 5615162 h 6858000"/>
              <a:gd name="connsiteX88" fmla="*/ 4358134 w 4724401"/>
              <a:gd name="connsiteY88" fmla="*/ 5742791 h 6858000"/>
              <a:gd name="connsiteX89" fmla="*/ 4376219 w 4724401"/>
              <a:gd name="connsiteY89" fmla="*/ 5729027 h 6858000"/>
              <a:gd name="connsiteX90" fmla="*/ 4582340 w 4724401"/>
              <a:gd name="connsiteY90" fmla="*/ 5561037 h 6858000"/>
              <a:gd name="connsiteX91" fmla="*/ 4694684 w 4724401"/>
              <a:gd name="connsiteY91" fmla="*/ 5447098 h 6858000"/>
              <a:gd name="connsiteX92" fmla="*/ 4724401 w 4724401"/>
              <a:gd name="connsiteY92" fmla="*/ 5415874 h 6858000"/>
              <a:gd name="connsiteX93" fmla="*/ 4724401 w 4724401"/>
              <a:gd name="connsiteY93" fmla="*/ 5461678 h 6858000"/>
              <a:gd name="connsiteX94" fmla="*/ 4718341 w 4724401"/>
              <a:gd name="connsiteY94" fmla="*/ 5468043 h 6858000"/>
              <a:gd name="connsiteX95" fmla="*/ 4604655 w 4724401"/>
              <a:gd name="connsiteY95" fmla="*/ 5583434 h 6858000"/>
              <a:gd name="connsiteX96" fmla="*/ 4565074 w 4724401"/>
              <a:gd name="connsiteY96" fmla="*/ 5618550 h 6858000"/>
              <a:gd name="connsiteX97" fmla="*/ 4682209 w 4724401"/>
              <a:gd name="connsiteY97" fmla="*/ 5532923 h 6858000"/>
              <a:gd name="connsiteX98" fmla="*/ 4724401 w 4724401"/>
              <a:gd name="connsiteY98" fmla="*/ 5499248 h 6858000"/>
              <a:gd name="connsiteX99" fmla="*/ 4724401 w 4724401"/>
              <a:gd name="connsiteY99" fmla="*/ 5608295 h 6858000"/>
              <a:gd name="connsiteX100" fmla="*/ 4713577 w 4724401"/>
              <a:gd name="connsiteY100" fmla="*/ 5616803 h 6858000"/>
              <a:gd name="connsiteX101" fmla="*/ 3989559 w 4724401"/>
              <a:gd name="connsiteY101" fmla="*/ 6145945 h 6858000"/>
              <a:gd name="connsiteX102" fmla="*/ 3939824 w 4724401"/>
              <a:gd name="connsiteY102" fmla="*/ 6066900 h 6858000"/>
              <a:gd name="connsiteX103" fmla="*/ 4584537 w 4724401"/>
              <a:gd name="connsiteY103" fmla="*/ 5324826 h 6858000"/>
              <a:gd name="connsiteX104" fmla="*/ 4682005 w 4724401"/>
              <a:gd name="connsiteY104" fmla="*/ 5231398 h 6858000"/>
              <a:gd name="connsiteX105" fmla="*/ 1903353 w 4724401"/>
              <a:gd name="connsiteY105" fmla="*/ 5044827 h 6858000"/>
              <a:gd name="connsiteX106" fmla="*/ 1936931 w 4724401"/>
              <a:gd name="connsiteY106" fmla="*/ 5093954 h 6858000"/>
              <a:gd name="connsiteX107" fmla="*/ 2195868 w 4724401"/>
              <a:gd name="connsiteY107" fmla="*/ 5396574 h 6858000"/>
              <a:gd name="connsiteX108" fmla="*/ 2088852 w 4724401"/>
              <a:gd name="connsiteY108" fmla="*/ 5166123 h 6858000"/>
              <a:gd name="connsiteX109" fmla="*/ 1958241 w 4724401"/>
              <a:gd name="connsiteY109" fmla="*/ 5067955 h 6858000"/>
              <a:gd name="connsiteX110" fmla="*/ 1903353 w 4724401"/>
              <a:gd name="connsiteY110" fmla="*/ 5044827 h 6858000"/>
              <a:gd name="connsiteX111" fmla="*/ 1979378 w 4724401"/>
              <a:gd name="connsiteY111" fmla="*/ 4769504 h 6858000"/>
              <a:gd name="connsiteX112" fmla="*/ 2882120 w 4724401"/>
              <a:gd name="connsiteY112" fmla="*/ 5064547 h 6858000"/>
              <a:gd name="connsiteX113" fmla="*/ 2793103 w 4724401"/>
              <a:gd name="connsiteY113" fmla="*/ 5039699 h 6858000"/>
              <a:gd name="connsiteX114" fmla="*/ 2770041 w 4724401"/>
              <a:gd name="connsiteY114" fmla="*/ 5033634 h 6858000"/>
              <a:gd name="connsiteX115" fmla="*/ 1979378 w 4724401"/>
              <a:gd name="connsiteY115" fmla="*/ 4769504 h 6858000"/>
              <a:gd name="connsiteX116" fmla="*/ 1927410 w 4724401"/>
              <a:gd name="connsiteY116" fmla="*/ 4716164 h 6858000"/>
              <a:gd name="connsiteX117" fmla="*/ 1959587 w 4724401"/>
              <a:gd name="connsiteY117" fmla="*/ 4728849 h 6858000"/>
              <a:gd name="connsiteX118" fmla="*/ 2777707 w 4724401"/>
              <a:gd name="connsiteY118" fmla="*/ 5003991 h 6858000"/>
              <a:gd name="connsiteX119" fmla="*/ 2800768 w 4724401"/>
              <a:gd name="connsiteY119" fmla="*/ 5010056 h 6858000"/>
              <a:gd name="connsiteX120" fmla="*/ 2879408 w 4724401"/>
              <a:gd name="connsiteY120" fmla="*/ 5031590 h 6858000"/>
              <a:gd name="connsiteX121" fmla="*/ 2862295 w 4724401"/>
              <a:gd name="connsiteY121" fmla="*/ 5022958 h 6858000"/>
              <a:gd name="connsiteX122" fmla="*/ 2813343 w 4724401"/>
              <a:gd name="connsiteY122" fmla="*/ 4998369 h 6858000"/>
              <a:gd name="connsiteX123" fmla="*/ 2646245 w 4724401"/>
              <a:gd name="connsiteY123" fmla="*/ 4930999 h 6858000"/>
              <a:gd name="connsiteX124" fmla="*/ 1999243 w 4724401"/>
              <a:gd name="connsiteY124" fmla="*/ 4730524 h 6858000"/>
              <a:gd name="connsiteX125" fmla="*/ 1979527 w 4724401"/>
              <a:gd name="connsiteY125" fmla="*/ 4726651 h 6858000"/>
              <a:gd name="connsiteX126" fmla="*/ 1997014 w 4724401"/>
              <a:gd name="connsiteY126" fmla="*/ 4698007 h 6858000"/>
              <a:gd name="connsiteX127" fmla="*/ 2005458 w 4724401"/>
              <a:gd name="connsiteY127" fmla="*/ 4699540 h 6858000"/>
              <a:gd name="connsiteX128" fmla="*/ 2657186 w 4724401"/>
              <a:gd name="connsiteY128" fmla="*/ 4901687 h 6858000"/>
              <a:gd name="connsiteX129" fmla="*/ 2826662 w 4724401"/>
              <a:gd name="connsiteY129" fmla="*/ 4970362 h 6858000"/>
              <a:gd name="connsiteX130" fmla="*/ 2876100 w 4724401"/>
              <a:gd name="connsiteY130" fmla="*/ 4995397 h 6858000"/>
              <a:gd name="connsiteX131" fmla="*/ 3042600 w 4724401"/>
              <a:gd name="connsiteY131" fmla="*/ 5059532 h 6858000"/>
              <a:gd name="connsiteX132" fmla="*/ 1997014 w 4724401"/>
              <a:gd name="connsiteY132" fmla="*/ 4698007 h 6858000"/>
              <a:gd name="connsiteX133" fmla="*/ 2305292 w 4724401"/>
              <a:gd name="connsiteY133" fmla="*/ 4219492 h 6858000"/>
              <a:gd name="connsiteX134" fmla="*/ 3360922 w 4724401"/>
              <a:gd name="connsiteY134" fmla="*/ 4529373 h 6858000"/>
              <a:gd name="connsiteX135" fmla="*/ 3492420 w 4724401"/>
              <a:gd name="connsiteY135" fmla="*/ 4510145 h 6858000"/>
              <a:gd name="connsiteX136" fmla="*/ 3364086 w 4724401"/>
              <a:gd name="connsiteY136" fmla="*/ 4480340 h 6858000"/>
              <a:gd name="connsiteX137" fmla="*/ 3225818 w 4724401"/>
              <a:gd name="connsiteY137" fmla="*/ 4411822 h 6858000"/>
              <a:gd name="connsiteX138" fmla="*/ 3129696 w 4724401"/>
              <a:gd name="connsiteY138" fmla="*/ 4360704 h 6858000"/>
              <a:gd name="connsiteX139" fmla="*/ 2814545 w 4724401"/>
              <a:gd name="connsiteY139" fmla="*/ 4282955 h 6858000"/>
              <a:gd name="connsiteX140" fmla="*/ 2305292 w 4724401"/>
              <a:gd name="connsiteY140" fmla="*/ 4219492 h 6858000"/>
              <a:gd name="connsiteX141" fmla="*/ 2626982 w 4724401"/>
              <a:gd name="connsiteY141" fmla="*/ 4206450 h 6858000"/>
              <a:gd name="connsiteX142" fmla="*/ 2490617 w 4724401"/>
              <a:gd name="connsiteY142" fmla="*/ 4206951 h 6858000"/>
              <a:gd name="connsiteX143" fmla="*/ 2819869 w 4724401"/>
              <a:gd name="connsiteY143" fmla="*/ 4252936 h 6858000"/>
              <a:gd name="connsiteX144" fmla="*/ 3143018 w 4724401"/>
              <a:gd name="connsiteY144" fmla="*/ 4332698 h 6858000"/>
              <a:gd name="connsiteX145" fmla="*/ 3241520 w 4724401"/>
              <a:gd name="connsiteY145" fmla="*/ 4385112 h 6858000"/>
              <a:gd name="connsiteX146" fmla="*/ 3374575 w 4724401"/>
              <a:gd name="connsiteY146" fmla="*/ 4451517 h 6858000"/>
              <a:gd name="connsiteX147" fmla="*/ 3505221 w 4724401"/>
              <a:gd name="connsiteY147" fmla="*/ 4480757 h 6858000"/>
              <a:gd name="connsiteX148" fmla="*/ 2626982 w 4724401"/>
              <a:gd name="connsiteY148" fmla="*/ 4206450 h 6858000"/>
              <a:gd name="connsiteX149" fmla="*/ 1310106 w 4724401"/>
              <a:gd name="connsiteY149" fmla="*/ 3943217 h 6858000"/>
              <a:gd name="connsiteX150" fmla="*/ 854994 w 4724401"/>
              <a:gd name="connsiteY150" fmla="*/ 4399136 h 6858000"/>
              <a:gd name="connsiteX151" fmla="*/ 742462 w 4724401"/>
              <a:gd name="connsiteY151" fmla="*/ 4594648 h 6858000"/>
              <a:gd name="connsiteX152" fmla="*/ 820602 w 4724401"/>
              <a:gd name="connsiteY152" fmla="*/ 4485915 h 6858000"/>
              <a:gd name="connsiteX153" fmla="*/ 878295 w 4724401"/>
              <a:gd name="connsiteY153" fmla="*/ 4403594 h 6858000"/>
              <a:gd name="connsiteX154" fmla="*/ 1240607 w 4724401"/>
              <a:gd name="connsiteY154" fmla="*/ 4010401 h 6858000"/>
              <a:gd name="connsiteX155" fmla="*/ 1423113 w 4724401"/>
              <a:gd name="connsiteY155" fmla="*/ 3874565 h 6858000"/>
              <a:gd name="connsiteX156" fmla="*/ 1260565 w 4724401"/>
              <a:gd name="connsiteY156" fmla="*/ 4031982 h 6858000"/>
              <a:gd name="connsiteX157" fmla="*/ 901900 w 4724401"/>
              <a:gd name="connsiteY157" fmla="*/ 4421236 h 6858000"/>
              <a:gd name="connsiteX158" fmla="*/ 845044 w 4724401"/>
              <a:gd name="connsiteY158" fmla="*/ 4502436 h 6858000"/>
              <a:gd name="connsiteX159" fmla="*/ 685926 w 4724401"/>
              <a:gd name="connsiteY159" fmla="*/ 4703069 h 6858000"/>
              <a:gd name="connsiteX160" fmla="*/ 684248 w 4724401"/>
              <a:gd name="connsiteY160" fmla="*/ 4706721 h 6858000"/>
              <a:gd name="connsiteX161" fmla="*/ 1423113 w 4724401"/>
              <a:gd name="connsiteY161" fmla="*/ 3874565 h 6858000"/>
              <a:gd name="connsiteX162" fmla="*/ 3316479 w 4724401"/>
              <a:gd name="connsiteY162" fmla="*/ 3872136 h 6858000"/>
              <a:gd name="connsiteX163" fmla="*/ 3546806 w 4724401"/>
              <a:gd name="connsiteY163" fmla="*/ 4356139 h 6858000"/>
              <a:gd name="connsiteX164" fmla="*/ 3364433 w 4724401"/>
              <a:gd name="connsiteY164" fmla="*/ 3953121 h 6858000"/>
              <a:gd name="connsiteX165" fmla="*/ 3291335 w 4724401"/>
              <a:gd name="connsiteY165" fmla="*/ 3767420 h 6858000"/>
              <a:gd name="connsiteX166" fmla="*/ 3390805 w 4724401"/>
              <a:gd name="connsiteY166" fmla="*/ 3937163 h 6858000"/>
              <a:gd name="connsiteX167" fmla="*/ 3579062 w 4724401"/>
              <a:gd name="connsiteY167" fmla="*/ 4359040 h 6858000"/>
              <a:gd name="connsiteX168" fmla="*/ 3467355 w 4724401"/>
              <a:gd name="connsiteY168" fmla="*/ 3988130 h 6858000"/>
              <a:gd name="connsiteX169" fmla="*/ 3310753 w 4724401"/>
              <a:gd name="connsiteY169" fmla="*/ 3787140 h 6858000"/>
              <a:gd name="connsiteX170" fmla="*/ 3291335 w 4724401"/>
              <a:gd name="connsiteY170" fmla="*/ 3767420 h 6858000"/>
              <a:gd name="connsiteX171" fmla="*/ 1635889 w 4724401"/>
              <a:gd name="connsiteY171" fmla="*/ 3709494 h 6858000"/>
              <a:gd name="connsiteX172" fmla="*/ 1634800 w 4724401"/>
              <a:gd name="connsiteY172" fmla="*/ 3731111 h 6858000"/>
              <a:gd name="connsiteX173" fmla="*/ 1635889 w 4724401"/>
              <a:gd name="connsiteY173" fmla="*/ 3709494 h 6858000"/>
              <a:gd name="connsiteX174" fmla="*/ 1510397 w 4724401"/>
              <a:gd name="connsiteY174" fmla="*/ 3684705 h 6858000"/>
              <a:gd name="connsiteX175" fmla="*/ 1146550 w 4724401"/>
              <a:gd name="connsiteY175" fmla="*/ 3802012 h 6858000"/>
              <a:gd name="connsiteX176" fmla="*/ 698834 w 4724401"/>
              <a:gd name="connsiteY176" fmla="*/ 3952272 h 6858000"/>
              <a:gd name="connsiteX177" fmla="*/ 34256 w 4724401"/>
              <a:gd name="connsiteY177" fmla="*/ 4347603 h 6858000"/>
              <a:gd name="connsiteX178" fmla="*/ 527241 w 4724401"/>
              <a:gd name="connsiteY178" fmla="*/ 4065078 h 6858000"/>
              <a:gd name="connsiteX179" fmla="*/ 1510397 w 4724401"/>
              <a:gd name="connsiteY179" fmla="*/ 3684705 h 6858000"/>
              <a:gd name="connsiteX180" fmla="*/ 1313114 w 4724401"/>
              <a:gd name="connsiteY180" fmla="*/ 3655216 h 6858000"/>
              <a:gd name="connsiteX181" fmla="*/ 1109304 w 4724401"/>
              <a:gd name="connsiteY181" fmla="*/ 3669030 h 6858000"/>
              <a:gd name="connsiteX182" fmla="*/ 8129 w 4724401"/>
              <a:gd name="connsiteY182" fmla="*/ 4330519 h 6858000"/>
              <a:gd name="connsiteX183" fmla="*/ 687572 w 4724401"/>
              <a:gd name="connsiteY183" fmla="*/ 3925629 h 6858000"/>
              <a:gd name="connsiteX184" fmla="*/ 1138365 w 4724401"/>
              <a:gd name="connsiteY184" fmla="*/ 3774515 h 6858000"/>
              <a:gd name="connsiteX185" fmla="*/ 1505579 w 4724401"/>
              <a:gd name="connsiteY185" fmla="*/ 3655526 h 6858000"/>
              <a:gd name="connsiteX186" fmla="*/ 1313114 w 4724401"/>
              <a:gd name="connsiteY186" fmla="*/ 3655216 h 6858000"/>
              <a:gd name="connsiteX187" fmla="*/ 3655073 w 4724401"/>
              <a:gd name="connsiteY187" fmla="*/ 3650884 h 6858000"/>
              <a:gd name="connsiteX188" fmla="*/ 3989938 w 4724401"/>
              <a:gd name="connsiteY188" fmla="*/ 3991685 h 6858000"/>
              <a:gd name="connsiteX189" fmla="*/ 4393907 w 4724401"/>
              <a:gd name="connsiteY189" fmla="*/ 4261258 h 6858000"/>
              <a:gd name="connsiteX190" fmla="*/ 4648051 w 4724401"/>
              <a:gd name="connsiteY190" fmla="*/ 4374051 h 6858000"/>
              <a:gd name="connsiteX191" fmla="*/ 4383389 w 4724401"/>
              <a:gd name="connsiteY191" fmla="*/ 4184369 h 6858000"/>
              <a:gd name="connsiteX192" fmla="*/ 4165508 w 4724401"/>
              <a:gd name="connsiteY192" fmla="*/ 4035196 h 6858000"/>
              <a:gd name="connsiteX193" fmla="*/ 4068162 w 4724401"/>
              <a:gd name="connsiteY193" fmla="*/ 3953394 h 6858000"/>
              <a:gd name="connsiteX194" fmla="*/ 3981416 w 4724401"/>
              <a:gd name="connsiteY194" fmla="*/ 3880482 h 6858000"/>
              <a:gd name="connsiteX195" fmla="*/ 3800147 w 4724401"/>
              <a:gd name="connsiteY195" fmla="*/ 3749872 h 6858000"/>
              <a:gd name="connsiteX196" fmla="*/ 3670252 w 4724401"/>
              <a:gd name="connsiteY196" fmla="*/ 3622798 h 6858000"/>
              <a:gd name="connsiteX197" fmla="*/ 3817258 w 4724401"/>
              <a:gd name="connsiteY197" fmla="*/ 3723577 h 6858000"/>
              <a:gd name="connsiteX198" fmla="*/ 4000461 w 4724401"/>
              <a:gd name="connsiteY198" fmla="*/ 3855966 h 6858000"/>
              <a:gd name="connsiteX199" fmla="*/ 4088180 w 4724401"/>
              <a:gd name="connsiteY199" fmla="*/ 3929774 h 6858000"/>
              <a:gd name="connsiteX200" fmla="*/ 4184555 w 4724401"/>
              <a:gd name="connsiteY200" fmla="*/ 4010683 h 6858000"/>
              <a:gd name="connsiteX201" fmla="*/ 4399563 w 4724401"/>
              <a:gd name="connsiteY201" fmla="*/ 4158106 h 6858000"/>
              <a:gd name="connsiteX202" fmla="*/ 4684469 w 4724401"/>
              <a:gd name="connsiteY202" fmla="*/ 4364680 h 6858000"/>
              <a:gd name="connsiteX203" fmla="*/ 4690271 w 4724401"/>
              <a:gd name="connsiteY203" fmla="*/ 4370034 h 6858000"/>
              <a:gd name="connsiteX204" fmla="*/ 4136093 w 4724401"/>
              <a:gd name="connsiteY204" fmla="*/ 3858466 h 6858000"/>
              <a:gd name="connsiteX205" fmla="*/ 3670252 w 4724401"/>
              <a:gd name="connsiteY205" fmla="*/ 3622798 h 6858000"/>
              <a:gd name="connsiteX206" fmla="*/ 3174829 w 4724401"/>
              <a:gd name="connsiteY206" fmla="*/ 3620110 h 6858000"/>
              <a:gd name="connsiteX207" fmla="*/ 3189263 w 4724401"/>
              <a:gd name="connsiteY207" fmla="*/ 3625726 h 6858000"/>
              <a:gd name="connsiteX208" fmla="*/ 3560912 w 4724401"/>
              <a:gd name="connsiteY208" fmla="*/ 4079863 h 6858000"/>
              <a:gd name="connsiteX209" fmla="*/ 3626636 w 4724401"/>
              <a:gd name="connsiteY209" fmla="*/ 4512230 h 6858000"/>
              <a:gd name="connsiteX210" fmla="*/ 3653088 w 4724401"/>
              <a:gd name="connsiteY210" fmla="*/ 4521417 h 6858000"/>
              <a:gd name="connsiteX211" fmla="*/ 3988128 w 4724401"/>
              <a:gd name="connsiteY211" fmla="*/ 4817267 h 6858000"/>
              <a:gd name="connsiteX212" fmla="*/ 4618309 w 4724401"/>
              <a:gd name="connsiteY212" fmla="*/ 4699202 h 6858000"/>
              <a:gd name="connsiteX213" fmla="*/ 4724401 w 4724401"/>
              <a:gd name="connsiteY213" fmla="*/ 4687606 h 6858000"/>
              <a:gd name="connsiteX214" fmla="*/ 4724401 w 4724401"/>
              <a:gd name="connsiteY214" fmla="*/ 4773345 h 6858000"/>
              <a:gd name="connsiteX215" fmla="*/ 4671155 w 4724401"/>
              <a:gd name="connsiteY215" fmla="*/ 4778608 h 6858000"/>
              <a:gd name="connsiteX216" fmla="*/ 4086300 w 4724401"/>
              <a:gd name="connsiteY216" fmla="*/ 4884599 h 6858000"/>
              <a:gd name="connsiteX217" fmla="*/ 4085485 w 4724401"/>
              <a:gd name="connsiteY217" fmla="*/ 4899070 h 6858000"/>
              <a:gd name="connsiteX218" fmla="*/ 3871915 w 4724401"/>
              <a:gd name="connsiteY218" fmla="*/ 5253645 h 6858000"/>
              <a:gd name="connsiteX219" fmla="*/ 3799374 w 4724401"/>
              <a:gd name="connsiteY219" fmla="*/ 5466127 h 6858000"/>
              <a:gd name="connsiteX220" fmla="*/ 3498850 w 4724401"/>
              <a:gd name="connsiteY220" fmla="*/ 6661888 h 6858000"/>
              <a:gd name="connsiteX221" fmla="*/ 3399216 w 4724401"/>
              <a:gd name="connsiteY221" fmla="*/ 6858000 h 6858000"/>
              <a:gd name="connsiteX222" fmla="*/ 3303688 w 4724401"/>
              <a:gd name="connsiteY222" fmla="*/ 6858000 h 6858000"/>
              <a:gd name="connsiteX223" fmla="*/ 3391774 w 4724401"/>
              <a:gd name="connsiteY223" fmla="*/ 6697181 h 6858000"/>
              <a:gd name="connsiteX224" fmla="*/ 3735540 w 4724401"/>
              <a:gd name="connsiteY224" fmla="*/ 5546923 h 6858000"/>
              <a:gd name="connsiteX225" fmla="*/ 3729438 w 4724401"/>
              <a:gd name="connsiteY225" fmla="*/ 5569058 h 6858000"/>
              <a:gd name="connsiteX226" fmla="*/ 3707782 w 4724401"/>
              <a:gd name="connsiteY226" fmla="*/ 5644908 h 6858000"/>
              <a:gd name="connsiteX227" fmla="*/ 3583827 w 4724401"/>
              <a:gd name="connsiteY227" fmla="*/ 6039215 h 6858000"/>
              <a:gd name="connsiteX228" fmla="*/ 3547861 w 4724401"/>
              <a:gd name="connsiteY228" fmla="*/ 6129609 h 6858000"/>
              <a:gd name="connsiteX229" fmla="*/ 3490905 w 4724401"/>
              <a:gd name="connsiteY229" fmla="*/ 6277660 h 6858000"/>
              <a:gd name="connsiteX230" fmla="*/ 3455859 w 4724401"/>
              <a:gd name="connsiteY230" fmla="*/ 6391301 h 6858000"/>
              <a:gd name="connsiteX231" fmla="*/ 3429112 w 4724401"/>
              <a:gd name="connsiteY231" fmla="*/ 6479469 h 6858000"/>
              <a:gd name="connsiteX232" fmla="*/ 3304862 w 4724401"/>
              <a:gd name="connsiteY232" fmla="*/ 6796476 h 6858000"/>
              <a:gd name="connsiteX233" fmla="*/ 3276071 w 4724401"/>
              <a:gd name="connsiteY233" fmla="*/ 6858000 h 6858000"/>
              <a:gd name="connsiteX234" fmla="*/ 3240805 w 4724401"/>
              <a:gd name="connsiteY234" fmla="*/ 6858000 h 6858000"/>
              <a:gd name="connsiteX235" fmla="*/ 3275917 w 4724401"/>
              <a:gd name="connsiteY235" fmla="*/ 6783192 h 6858000"/>
              <a:gd name="connsiteX236" fmla="*/ 3399358 w 4724401"/>
              <a:gd name="connsiteY236" fmla="*/ 6469011 h 6858000"/>
              <a:gd name="connsiteX237" fmla="*/ 3425650 w 4724401"/>
              <a:gd name="connsiteY237" fmla="*/ 6381333 h 6858000"/>
              <a:gd name="connsiteX238" fmla="*/ 3460661 w 4724401"/>
              <a:gd name="connsiteY238" fmla="*/ 6266763 h 6858000"/>
              <a:gd name="connsiteX239" fmla="*/ 3518021 w 4724401"/>
              <a:gd name="connsiteY239" fmla="*/ 6117298 h 6858000"/>
              <a:gd name="connsiteX240" fmla="*/ 3554035 w 4724401"/>
              <a:gd name="connsiteY240" fmla="*/ 6027832 h 6858000"/>
              <a:gd name="connsiteX241" fmla="*/ 3677174 w 4724401"/>
              <a:gd name="connsiteY241" fmla="*/ 5636351 h 6858000"/>
              <a:gd name="connsiteX242" fmla="*/ 3698819 w 4724401"/>
              <a:gd name="connsiteY242" fmla="*/ 5560503 h 6858000"/>
              <a:gd name="connsiteX243" fmla="*/ 3702094 w 4724401"/>
              <a:gd name="connsiteY243" fmla="*/ 5549194 h 6858000"/>
              <a:gd name="connsiteX244" fmla="*/ 3398355 w 4724401"/>
              <a:gd name="connsiteY244" fmla="*/ 6094603 h 6858000"/>
              <a:gd name="connsiteX245" fmla="*/ 3193941 w 4724401"/>
              <a:gd name="connsiteY245" fmla="*/ 6798775 h 6858000"/>
              <a:gd name="connsiteX246" fmla="*/ 3184140 w 4724401"/>
              <a:gd name="connsiteY246" fmla="*/ 6858000 h 6858000"/>
              <a:gd name="connsiteX247" fmla="*/ 3099978 w 4724401"/>
              <a:gd name="connsiteY247" fmla="*/ 6858000 h 6858000"/>
              <a:gd name="connsiteX248" fmla="*/ 3101556 w 4724401"/>
              <a:gd name="connsiteY248" fmla="*/ 6843337 h 6858000"/>
              <a:gd name="connsiteX249" fmla="*/ 3370162 w 4724401"/>
              <a:gd name="connsiteY249" fmla="*/ 5785550 h 6858000"/>
              <a:gd name="connsiteX250" fmla="*/ 3746477 w 4724401"/>
              <a:gd name="connsiteY250" fmla="*/ 5377889 h 6858000"/>
              <a:gd name="connsiteX251" fmla="*/ 3863399 w 4724401"/>
              <a:gd name="connsiteY251" fmla="*/ 5087257 h 6858000"/>
              <a:gd name="connsiteX252" fmla="*/ 3968712 w 4724401"/>
              <a:gd name="connsiteY252" fmla="*/ 4913989 h 6858000"/>
              <a:gd name="connsiteX253" fmla="*/ 2792390 w 4724401"/>
              <a:gd name="connsiteY253" fmla="*/ 5382974 h 6858000"/>
              <a:gd name="connsiteX254" fmla="*/ 2714982 w 4724401"/>
              <a:gd name="connsiteY254" fmla="*/ 5427051 h 6858000"/>
              <a:gd name="connsiteX255" fmla="*/ 2813361 w 4724401"/>
              <a:gd name="connsiteY255" fmla="*/ 6023912 h 6858000"/>
              <a:gd name="connsiteX256" fmla="*/ 2688430 w 4724401"/>
              <a:gd name="connsiteY256" fmla="*/ 6801564 h 6858000"/>
              <a:gd name="connsiteX257" fmla="*/ 2629626 w 4724401"/>
              <a:gd name="connsiteY257" fmla="*/ 6763394 h 6858000"/>
              <a:gd name="connsiteX258" fmla="*/ 2565328 w 4724401"/>
              <a:gd name="connsiteY258" fmla="*/ 5516399 h 6858000"/>
              <a:gd name="connsiteX259" fmla="*/ 1922999 w 4724401"/>
              <a:gd name="connsiteY259" fmla="*/ 5980343 h 6858000"/>
              <a:gd name="connsiteX260" fmla="*/ 1950261 w 4724401"/>
              <a:gd name="connsiteY260" fmla="*/ 6405858 h 6858000"/>
              <a:gd name="connsiteX261" fmla="*/ 2365554 w 4724401"/>
              <a:gd name="connsiteY261" fmla="*/ 6759107 h 6858000"/>
              <a:gd name="connsiteX262" fmla="*/ 2424142 w 4724401"/>
              <a:gd name="connsiteY262" fmla="*/ 6858000 h 6858000"/>
              <a:gd name="connsiteX263" fmla="*/ 2395994 w 4724401"/>
              <a:gd name="connsiteY263" fmla="*/ 6858000 h 6858000"/>
              <a:gd name="connsiteX264" fmla="*/ 2392863 w 4724401"/>
              <a:gd name="connsiteY264" fmla="*/ 6852964 h 6858000"/>
              <a:gd name="connsiteX265" fmla="*/ 2017589 w 4724401"/>
              <a:gd name="connsiteY265" fmla="*/ 6493982 h 6858000"/>
              <a:gd name="connsiteX266" fmla="*/ 2147336 w 4724401"/>
              <a:gd name="connsiteY266" fmla="*/ 6594052 h 6858000"/>
              <a:gd name="connsiteX267" fmla="*/ 2207047 w 4724401"/>
              <a:gd name="connsiteY267" fmla="*/ 6654540 h 6858000"/>
              <a:gd name="connsiteX268" fmla="*/ 2299106 w 4724401"/>
              <a:gd name="connsiteY268" fmla="*/ 6778931 h 6858000"/>
              <a:gd name="connsiteX269" fmla="*/ 2314430 w 4724401"/>
              <a:gd name="connsiteY269" fmla="*/ 6801144 h 6858000"/>
              <a:gd name="connsiteX270" fmla="*/ 2352406 w 4724401"/>
              <a:gd name="connsiteY270" fmla="*/ 6858000 h 6858000"/>
              <a:gd name="connsiteX271" fmla="*/ 2314492 w 4724401"/>
              <a:gd name="connsiteY271" fmla="*/ 6858000 h 6858000"/>
              <a:gd name="connsiteX272" fmla="*/ 2288095 w 4724401"/>
              <a:gd name="connsiteY272" fmla="*/ 6818030 h 6858000"/>
              <a:gd name="connsiteX273" fmla="*/ 2272768 w 4724401"/>
              <a:gd name="connsiteY273" fmla="*/ 6795822 h 6858000"/>
              <a:gd name="connsiteX274" fmla="*/ 2182715 w 4724401"/>
              <a:gd name="connsiteY274" fmla="*/ 6675071 h 6858000"/>
              <a:gd name="connsiteX275" fmla="*/ 2032061 w 4724401"/>
              <a:gd name="connsiteY275" fmla="*/ 6541380 h 6858000"/>
              <a:gd name="connsiteX276" fmla="*/ 2257220 w 4724401"/>
              <a:gd name="connsiteY276" fmla="*/ 6826257 h 6858000"/>
              <a:gd name="connsiteX277" fmla="*/ 2281324 w 4724401"/>
              <a:gd name="connsiteY277" fmla="*/ 6858000 h 6858000"/>
              <a:gd name="connsiteX278" fmla="*/ 2242860 w 4724401"/>
              <a:gd name="connsiteY278" fmla="*/ 6858000 h 6858000"/>
              <a:gd name="connsiteX279" fmla="*/ 2232818 w 4724401"/>
              <a:gd name="connsiteY279" fmla="*/ 6844926 h 6858000"/>
              <a:gd name="connsiteX280" fmla="*/ 1990172 w 4724401"/>
              <a:gd name="connsiteY280" fmla="*/ 6542121 h 6858000"/>
              <a:gd name="connsiteX281" fmla="*/ 2124090 w 4724401"/>
              <a:gd name="connsiteY281" fmla="*/ 6761017 h 6858000"/>
              <a:gd name="connsiteX282" fmla="*/ 2200380 w 4724401"/>
              <a:gd name="connsiteY282" fmla="*/ 6858000 h 6858000"/>
              <a:gd name="connsiteX283" fmla="*/ 2147507 w 4724401"/>
              <a:gd name="connsiteY283" fmla="*/ 6858000 h 6858000"/>
              <a:gd name="connsiteX284" fmla="*/ 2070668 w 4724401"/>
              <a:gd name="connsiteY284" fmla="*/ 6761520 h 6858000"/>
              <a:gd name="connsiteX285" fmla="*/ 1975142 w 4724401"/>
              <a:gd name="connsiteY285" fmla="*/ 6585570 h 6858000"/>
              <a:gd name="connsiteX286" fmla="*/ 2050035 w 4724401"/>
              <a:gd name="connsiteY286" fmla="*/ 6813345 h 6858000"/>
              <a:gd name="connsiteX287" fmla="*/ 2063025 w 4724401"/>
              <a:gd name="connsiteY287" fmla="*/ 6858000 h 6858000"/>
              <a:gd name="connsiteX288" fmla="*/ 2021675 w 4724401"/>
              <a:gd name="connsiteY288" fmla="*/ 6858000 h 6858000"/>
              <a:gd name="connsiteX289" fmla="*/ 2019308 w 4724401"/>
              <a:gd name="connsiteY289" fmla="*/ 6847118 h 6858000"/>
              <a:gd name="connsiteX290" fmla="*/ 1938835 w 4724401"/>
              <a:gd name="connsiteY290" fmla="*/ 6551160 h 6858000"/>
              <a:gd name="connsiteX291" fmla="*/ 1953230 w 4724401"/>
              <a:gd name="connsiteY291" fmla="*/ 6759699 h 6858000"/>
              <a:gd name="connsiteX292" fmla="*/ 1956763 w 4724401"/>
              <a:gd name="connsiteY292" fmla="*/ 6778191 h 6858000"/>
              <a:gd name="connsiteX293" fmla="*/ 1967925 w 4724401"/>
              <a:gd name="connsiteY293" fmla="*/ 6858000 h 6858000"/>
              <a:gd name="connsiteX294" fmla="*/ 1936622 w 4724401"/>
              <a:gd name="connsiteY294" fmla="*/ 6858000 h 6858000"/>
              <a:gd name="connsiteX295" fmla="*/ 1926261 w 4724401"/>
              <a:gd name="connsiteY295" fmla="*/ 6784064 h 6858000"/>
              <a:gd name="connsiteX296" fmla="*/ 1922724 w 4724401"/>
              <a:gd name="connsiteY296" fmla="*/ 6765577 h 6858000"/>
              <a:gd name="connsiteX297" fmla="*/ 1904650 w 4724401"/>
              <a:gd name="connsiteY297" fmla="*/ 6639616 h 6858000"/>
              <a:gd name="connsiteX298" fmla="*/ 1885273 w 4724401"/>
              <a:gd name="connsiteY298" fmla="*/ 6858000 h 6858000"/>
              <a:gd name="connsiteX299" fmla="*/ 1854363 w 4724401"/>
              <a:gd name="connsiteY299" fmla="*/ 6858000 h 6858000"/>
              <a:gd name="connsiteX300" fmla="*/ 1880391 w 4724401"/>
              <a:gd name="connsiteY300" fmla="*/ 6603796 h 6858000"/>
              <a:gd name="connsiteX301" fmla="*/ 1818273 w 4724401"/>
              <a:gd name="connsiteY301" fmla="*/ 6715729 h 6858000"/>
              <a:gd name="connsiteX302" fmla="*/ 1794691 w 4724401"/>
              <a:gd name="connsiteY302" fmla="*/ 6843239 h 6858000"/>
              <a:gd name="connsiteX303" fmla="*/ 1794914 w 4724401"/>
              <a:gd name="connsiteY303" fmla="*/ 6858000 h 6858000"/>
              <a:gd name="connsiteX304" fmla="*/ 1746128 w 4724401"/>
              <a:gd name="connsiteY304" fmla="*/ 6858000 h 6858000"/>
              <a:gd name="connsiteX305" fmla="*/ 1753934 w 4724401"/>
              <a:gd name="connsiteY305" fmla="*/ 6724796 h 6858000"/>
              <a:gd name="connsiteX306" fmla="*/ 1792053 w 4724401"/>
              <a:gd name="connsiteY306" fmla="*/ 6572396 h 6858000"/>
              <a:gd name="connsiteX307" fmla="*/ 1862248 w 4724401"/>
              <a:gd name="connsiteY307" fmla="*/ 6266397 h 6858000"/>
              <a:gd name="connsiteX308" fmla="*/ 1862250 w 4724401"/>
              <a:gd name="connsiteY308" fmla="*/ 6033531 h 6858000"/>
              <a:gd name="connsiteX309" fmla="*/ 1211999 w 4724401"/>
              <a:gd name="connsiteY309" fmla="*/ 6683610 h 6858000"/>
              <a:gd name="connsiteX310" fmla="*/ 1213266 w 4724401"/>
              <a:gd name="connsiteY310" fmla="*/ 6691947 h 6858000"/>
              <a:gd name="connsiteX311" fmla="*/ 1203370 w 4724401"/>
              <a:gd name="connsiteY311" fmla="*/ 6850676 h 6858000"/>
              <a:gd name="connsiteX312" fmla="*/ 1203671 w 4724401"/>
              <a:gd name="connsiteY312" fmla="*/ 6858000 h 6858000"/>
              <a:gd name="connsiteX313" fmla="*/ 1143180 w 4724401"/>
              <a:gd name="connsiteY313" fmla="*/ 6858000 h 6858000"/>
              <a:gd name="connsiteX314" fmla="*/ 1142176 w 4724401"/>
              <a:gd name="connsiteY314" fmla="*/ 6766045 h 6858000"/>
              <a:gd name="connsiteX315" fmla="*/ 1067484 w 4724401"/>
              <a:gd name="connsiteY315" fmla="*/ 6858000 h 6858000"/>
              <a:gd name="connsiteX316" fmla="*/ 953928 w 4724401"/>
              <a:gd name="connsiteY316" fmla="*/ 6858000 h 6858000"/>
              <a:gd name="connsiteX317" fmla="*/ 959715 w 4724401"/>
              <a:gd name="connsiteY317" fmla="*/ 6850185 h 6858000"/>
              <a:gd name="connsiteX318" fmla="*/ 1483788 w 4724401"/>
              <a:gd name="connsiteY318" fmla="*/ 6259174 h 6858000"/>
              <a:gd name="connsiteX319" fmla="*/ 1100671 w 4724401"/>
              <a:gd name="connsiteY319" fmla="*/ 6252137 h 6858000"/>
              <a:gd name="connsiteX320" fmla="*/ 1090144 w 4724401"/>
              <a:gd name="connsiteY320" fmla="*/ 6256748 h 6858000"/>
              <a:gd name="connsiteX321" fmla="*/ 1095872 w 4724401"/>
              <a:gd name="connsiteY321" fmla="*/ 6271892 h 6858000"/>
              <a:gd name="connsiteX322" fmla="*/ 262785 w 4724401"/>
              <a:gd name="connsiteY322" fmla="*/ 6845450 h 6858000"/>
              <a:gd name="connsiteX323" fmla="*/ 209968 w 4724401"/>
              <a:gd name="connsiteY323" fmla="*/ 6770713 h 6858000"/>
              <a:gd name="connsiteX324" fmla="*/ 873460 w 4724401"/>
              <a:gd name="connsiteY324" fmla="*/ 6253768 h 6858000"/>
              <a:gd name="connsiteX325" fmla="*/ 192686 w 4724401"/>
              <a:gd name="connsiteY325" fmla="*/ 5849257 h 6858000"/>
              <a:gd name="connsiteX326" fmla="*/ 4696 w 4724401"/>
              <a:gd name="connsiteY326" fmla="*/ 5697668 h 6858000"/>
              <a:gd name="connsiteX327" fmla="*/ 0 w 4724401"/>
              <a:gd name="connsiteY327" fmla="*/ 5689984 h 6858000"/>
              <a:gd name="connsiteX328" fmla="*/ 0 w 4724401"/>
              <a:gd name="connsiteY328" fmla="*/ 5513472 h 6858000"/>
              <a:gd name="connsiteX329" fmla="*/ 174101 w 4724401"/>
              <a:gd name="connsiteY329" fmla="*/ 5620277 h 6858000"/>
              <a:gd name="connsiteX330" fmla="*/ 891800 w 4724401"/>
              <a:gd name="connsiteY330" fmla="*/ 6036935 h 6858000"/>
              <a:gd name="connsiteX331" fmla="*/ 1072219 w 4724401"/>
              <a:gd name="connsiteY331" fmla="*/ 6169443 h 6858000"/>
              <a:gd name="connsiteX332" fmla="*/ 1074117 w 4724401"/>
              <a:gd name="connsiteY332" fmla="*/ 6170301 h 6858000"/>
              <a:gd name="connsiteX333" fmla="*/ 1083114 w 4724401"/>
              <a:gd name="connsiteY333" fmla="*/ 6174131 h 6858000"/>
              <a:gd name="connsiteX334" fmla="*/ 1543010 w 4724401"/>
              <a:gd name="connsiteY334" fmla="*/ 6191140 h 6858000"/>
              <a:gd name="connsiteX335" fmla="*/ 1551080 w 4724401"/>
              <a:gd name="connsiteY335" fmla="*/ 6195006 h 6858000"/>
              <a:gd name="connsiteX336" fmla="*/ 2345443 w 4724401"/>
              <a:gd name="connsiteY336" fmla="*/ 5549882 h 6858000"/>
              <a:gd name="connsiteX337" fmla="*/ 1721499 w 4724401"/>
              <a:gd name="connsiteY337" fmla="*/ 5599969 h 6858000"/>
              <a:gd name="connsiteX338" fmla="*/ 767716 w 4724401"/>
              <a:gd name="connsiteY338" fmla="*/ 5472768 h 6858000"/>
              <a:gd name="connsiteX339" fmla="*/ 722147 w 4724401"/>
              <a:gd name="connsiteY339" fmla="*/ 5393091 h 6858000"/>
              <a:gd name="connsiteX340" fmla="*/ 1485552 w 4724401"/>
              <a:gd name="connsiteY340" fmla="*/ 5313202 h 6858000"/>
              <a:gd name="connsiteX341" fmla="*/ 2143004 w 4724401"/>
              <a:gd name="connsiteY341" fmla="*/ 5402420 h 6858000"/>
              <a:gd name="connsiteX342" fmla="*/ 1933391 w 4724401"/>
              <a:gd name="connsiteY342" fmla="*/ 5156971 h 6858000"/>
              <a:gd name="connsiteX343" fmla="*/ 1827118 w 4724401"/>
              <a:gd name="connsiteY343" fmla="*/ 4968410 h 6858000"/>
              <a:gd name="connsiteX344" fmla="*/ 1837349 w 4724401"/>
              <a:gd name="connsiteY344" fmla="*/ 4956357 h 6858000"/>
              <a:gd name="connsiteX345" fmla="*/ 2162835 w 4724401"/>
              <a:gd name="connsiteY345" fmla="*/ 5187853 h 6858000"/>
              <a:gd name="connsiteX346" fmla="*/ 2257167 w 4724401"/>
              <a:gd name="connsiteY346" fmla="*/ 5462123 h 6858000"/>
              <a:gd name="connsiteX347" fmla="*/ 2261598 w 4724401"/>
              <a:gd name="connsiteY347" fmla="*/ 5467998 h 6858000"/>
              <a:gd name="connsiteX348" fmla="*/ 2437177 w 4724401"/>
              <a:gd name="connsiteY348" fmla="*/ 5479608 h 6858000"/>
              <a:gd name="connsiteX349" fmla="*/ 2445247 w 4724401"/>
              <a:gd name="connsiteY349" fmla="*/ 5483476 h 6858000"/>
              <a:gd name="connsiteX350" fmla="*/ 2743626 w 4724401"/>
              <a:gd name="connsiteY350" fmla="*/ 5304819 h 6858000"/>
              <a:gd name="connsiteX351" fmla="*/ 3048102 w 4724401"/>
              <a:gd name="connsiteY351" fmla="*/ 5150595 h 6858000"/>
              <a:gd name="connsiteX352" fmla="*/ 1799414 w 4724401"/>
              <a:gd name="connsiteY352" fmla="*/ 4694732 h 6858000"/>
              <a:gd name="connsiteX353" fmla="*/ 1771735 w 4724401"/>
              <a:gd name="connsiteY353" fmla="*/ 4619929 h 6858000"/>
              <a:gd name="connsiteX354" fmla="*/ 3104273 w 4724401"/>
              <a:gd name="connsiteY354" fmla="*/ 5076159 h 6858000"/>
              <a:gd name="connsiteX355" fmla="*/ 3113245 w 4724401"/>
              <a:gd name="connsiteY355" fmla="*/ 5090705 h 6858000"/>
              <a:gd name="connsiteX356" fmla="*/ 3126294 w 4724401"/>
              <a:gd name="connsiteY356" fmla="*/ 5114400 h 6858000"/>
              <a:gd name="connsiteX357" fmla="*/ 3937433 w 4724401"/>
              <a:gd name="connsiteY357" fmla="*/ 4830473 h 6858000"/>
              <a:gd name="connsiteX358" fmla="*/ 3590475 w 4724401"/>
              <a:gd name="connsiteY358" fmla="*/ 4597974 h 6858000"/>
              <a:gd name="connsiteX359" fmla="*/ 3100264 w 4724401"/>
              <a:gd name="connsiteY359" fmla="*/ 4579845 h 6858000"/>
              <a:gd name="connsiteX360" fmla="*/ 2183576 w 4724401"/>
              <a:gd name="connsiteY360" fmla="*/ 4227150 h 6858000"/>
              <a:gd name="connsiteX361" fmla="*/ 2151029 w 4724401"/>
              <a:gd name="connsiteY361" fmla="*/ 4146947 h 6858000"/>
              <a:gd name="connsiteX362" fmla="*/ 3563434 w 4724401"/>
              <a:gd name="connsiteY362" fmla="*/ 4469115 h 6858000"/>
              <a:gd name="connsiteX363" fmla="*/ 3177952 w 4724401"/>
              <a:gd name="connsiteY363" fmla="*/ 3657386 h 6858000"/>
              <a:gd name="connsiteX364" fmla="*/ 3174829 w 4724401"/>
              <a:gd name="connsiteY364" fmla="*/ 3620110 h 6858000"/>
              <a:gd name="connsiteX365" fmla="*/ 3429186 w 4724401"/>
              <a:gd name="connsiteY365" fmla="*/ 3458784 h 6858000"/>
              <a:gd name="connsiteX366" fmla="*/ 3446761 w 4724401"/>
              <a:gd name="connsiteY366" fmla="*/ 3461278 h 6858000"/>
              <a:gd name="connsiteX367" fmla="*/ 4419733 w 4724401"/>
              <a:gd name="connsiteY367" fmla="*/ 3963555 h 6858000"/>
              <a:gd name="connsiteX368" fmla="*/ 4659448 w 4724401"/>
              <a:gd name="connsiteY368" fmla="*/ 4172746 h 6858000"/>
              <a:gd name="connsiteX369" fmla="*/ 4724401 w 4724401"/>
              <a:gd name="connsiteY369" fmla="*/ 4275524 h 6858000"/>
              <a:gd name="connsiteX370" fmla="*/ 4724401 w 4724401"/>
              <a:gd name="connsiteY370" fmla="*/ 4519331 h 6858000"/>
              <a:gd name="connsiteX371" fmla="*/ 4695727 w 4724401"/>
              <a:gd name="connsiteY371" fmla="*/ 4489837 h 6858000"/>
              <a:gd name="connsiteX372" fmla="*/ 4036318 w 4724401"/>
              <a:gd name="connsiteY372" fmla="*/ 4147013 h 6858000"/>
              <a:gd name="connsiteX373" fmla="*/ 3432098 w 4724401"/>
              <a:gd name="connsiteY373" fmla="*/ 3537312 h 6858000"/>
              <a:gd name="connsiteX374" fmla="*/ 3429186 w 4724401"/>
              <a:gd name="connsiteY374" fmla="*/ 3458784 h 6858000"/>
              <a:gd name="connsiteX375" fmla="*/ 4287835 w 4724401"/>
              <a:gd name="connsiteY375" fmla="*/ 3252276 h 6858000"/>
              <a:gd name="connsiteX376" fmla="*/ 4305321 w 4724401"/>
              <a:gd name="connsiteY376" fmla="*/ 3256953 h 6858000"/>
              <a:gd name="connsiteX377" fmla="*/ 4633631 w 4724401"/>
              <a:gd name="connsiteY377" fmla="*/ 3503706 h 6858000"/>
              <a:gd name="connsiteX378" fmla="*/ 4724401 w 4724401"/>
              <a:gd name="connsiteY378" fmla="*/ 3579225 h 6858000"/>
              <a:gd name="connsiteX379" fmla="*/ 4724401 w 4724401"/>
              <a:gd name="connsiteY379" fmla="*/ 3637622 h 6858000"/>
              <a:gd name="connsiteX380" fmla="*/ 4594837 w 4724401"/>
              <a:gd name="connsiteY380" fmla="*/ 3532274 h 6858000"/>
              <a:gd name="connsiteX381" fmla="*/ 4441737 w 4724401"/>
              <a:gd name="connsiteY381" fmla="*/ 3399734 h 6858000"/>
              <a:gd name="connsiteX382" fmla="*/ 4431236 w 4724401"/>
              <a:gd name="connsiteY382" fmla="*/ 3400954 h 6858000"/>
              <a:gd name="connsiteX383" fmla="*/ 4557150 w 4724401"/>
              <a:gd name="connsiteY383" fmla="*/ 3510023 h 6858000"/>
              <a:gd name="connsiteX384" fmla="*/ 4709959 w 4724401"/>
              <a:gd name="connsiteY384" fmla="*/ 3658245 h 6858000"/>
              <a:gd name="connsiteX385" fmla="*/ 4724401 w 4724401"/>
              <a:gd name="connsiteY385" fmla="*/ 3673072 h 6858000"/>
              <a:gd name="connsiteX386" fmla="*/ 4724401 w 4724401"/>
              <a:gd name="connsiteY386" fmla="*/ 3718516 h 6858000"/>
              <a:gd name="connsiteX387" fmla="*/ 4642986 w 4724401"/>
              <a:gd name="connsiteY387" fmla="*/ 3635718 h 6858000"/>
              <a:gd name="connsiteX388" fmla="*/ 4440129 w 4724401"/>
              <a:gd name="connsiteY388" fmla="*/ 3448571 h 6858000"/>
              <a:gd name="connsiteX389" fmla="*/ 4700658 w 4724401"/>
              <a:gd name="connsiteY389" fmla="*/ 3767518 h 6858000"/>
              <a:gd name="connsiteX390" fmla="*/ 4724401 w 4724401"/>
              <a:gd name="connsiteY390" fmla="*/ 3790032 h 6858000"/>
              <a:gd name="connsiteX391" fmla="*/ 4724401 w 4724401"/>
              <a:gd name="connsiteY391" fmla="*/ 3871856 h 6858000"/>
              <a:gd name="connsiteX392" fmla="*/ 4649232 w 4724401"/>
              <a:gd name="connsiteY392" fmla="*/ 3785028 h 6858000"/>
              <a:gd name="connsiteX393" fmla="*/ 4294126 w 4724401"/>
              <a:gd name="connsiteY393" fmla="*/ 3303048 h 6858000"/>
              <a:gd name="connsiteX394" fmla="*/ 4287835 w 4724401"/>
              <a:gd name="connsiteY394" fmla="*/ 3252276 h 6858000"/>
              <a:gd name="connsiteX395" fmla="*/ 1318687 w 4724401"/>
              <a:gd name="connsiteY395" fmla="*/ 3113840 h 6858000"/>
              <a:gd name="connsiteX396" fmla="*/ 1066793 w 4724401"/>
              <a:gd name="connsiteY396" fmla="*/ 3212171 h 6858000"/>
              <a:gd name="connsiteX397" fmla="*/ 993319 w 4724401"/>
              <a:gd name="connsiteY397" fmla="*/ 3247648 h 6858000"/>
              <a:gd name="connsiteX398" fmla="*/ 853081 w 4724401"/>
              <a:gd name="connsiteY398" fmla="*/ 3312410 h 6858000"/>
              <a:gd name="connsiteX399" fmla="*/ 805957 w 4724401"/>
              <a:gd name="connsiteY399" fmla="*/ 3330443 h 6858000"/>
              <a:gd name="connsiteX400" fmla="*/ 1318687 w 4724401"/>
              <a:gd name="connsiteY400" fmla="*/ 3113840 h 6858000"/>
              <a:gd name="connsiteX401" fmla="*/ 1238695 w 4724401"/>
              <a:gd name="connsiteY401" fmla="*/ 3076820 h 6858000"/>
              <a:gd name="connsiteX402" fmla="*/ 716371 w 4724401"/>
              <a:gd name="connsiteY402" fmla="*/ 3293249 h 6858000"/>
              <a:gd name="connsiteX403" fmla="*/ 579522 w 4724401"/>
              <a:gd name="connsiteY403" fmla="*/ 3371759 h 6858000"/>
              <a:gd name="connsiteX404" fmla="*/ 600288 w 4724401"/>
              <a:gd name="connsiteY404" fmla="*/ 3365555 h 6858000"/>
              <a:gd name="connsiteX405" fmla="*/ 840692 w 4724401"/>
              <a:gd name="connsiteY405" fmla="*/ 3284921 h 6858000"/>
              <a:gd name="connsiteX406" fmla="*/ 979248 w 4724401"/>
              <a:gd name="connsiteY406" fmla="*/ 3221003 h 6858000"/>
              <a:gd name="connsiteX407" fmla="*/ 1053282 w 4724401"/>
              <a:gd name="connsiteY407" fmla="*/ 3185247 h 6858000"/>
              <a:gd name="connsiteX408" fmla="*/ 1320603 w 4724401"/>
              <a:gd name="connsiteY408" fmla="*/ 3081281 h 6858000"/>
              <a:gd name="connsiteX409" fmla="*/ 1238695 w 4724401"/>
              <a:gd name="connsiteY409" fmla="*/ 3076820 h 6858000"/>
              <a:gd name="connsiteX410" fmla="*/ 2399523 w 4724401"/>
              <a:gd name="connsiteY410" fmla="*/ 1428234 h 6858000"/>
              <a:gd name="connsiteX411" fmla="*/ 2224982 w 4724401"/>
              <a:gd name="connsiteY411" fmla="*/ 1826201 h 6858000"/>
              <a:gd name="connsiteX412" fmla="*/ 2096099 w 4724401"/>
              <a:gd name="connsiteY412" fmla="*/ 2345900 h 6858000"/>
              <a:gd name="connsiteX413" fmla="*/ 2283317 w 4724401"/>
              <a:gd name="connsiteY413" fmla="*/ 1796925 h 6858000"/>
              <a:gd name="connsiteX414" fmla="*/ 2448558 w 4724401"/>
              <a:gd name="connsiteY414" fmla="*/ 1373435 h 6858000"/>
              <a:gd name="connsiteX415" fmla="*/ 2312521 w 4724401"/>
              <a:gd name="connsiteY415" fmla="*/ 1806140 h 6858000"/>
              <a:gd name="connsiteX416" fmla="*/ 2127533 w 4724401"/>
              <a:gd name="connsiteY416" fmla="*/ 2348380 h 6858000"/>
              <a:gd name="connsiteX417" fmla="*/ 2358080 w 4724401"/>
              <a:gd name="connsiteY417" fmla="*/ 1866134 h 6858000"/>
              <a:gd name="connsiteX418" fmla="*/ 2407436 w 4724401"/>
              <a:gd name="connsiteY418" fmla="*/ 1651070 h 6858000"/>
              <a:gd name="connsiteX419" fmla="*/ 2448558 w 4724401"/>
              <a:gd name="connsiteY419" fmla="*/ 1373435 h 6858000"/>
              <a:gd name="connsiteX420" fmla="*/ 278707 w 4724401"/>
              <a:gd name="connsiteY420" fmla="*/ 1352270 h 6858000"/>
              <a:gd name="connsiteX421" fmla="*/ 321570 w 4724401"/>
              <a:gd name="connsiteY421" fmla="*/ 1861610 h 6858000"/>
              <a:gd name="connsiteX422" fmla="*/ 294281 w 4724401"/>
              <a:gd name="connsiteY422" fmla="*/ 1440658 h 6858000"/>
              <a:gd name="connsiteX423" fmla="*/ 1423821 w 4724401"/>
              <a:gd name="connsiteY423" fmla="*/ 1351958 h 6858000"/>
              <a:gd name="connsiteX424" fmla="*/ 1638521 w 4724401"/>
              <a:gd name="connsiteY424" fmla="*/ 1908470 h 6858000"/>
              <a:gd name="connsiteX425" fmla="*/ 1754199 w 4724401"/>
              <a:gd name="connsiteY425" fmla="*/ 2149284 h 6858000"/>
              <a:gd name="connsiteX426" fmla="*/ 1908359 w 4724401"/>
              <a:gd name="connsiteY426" fmla="*/ 2364988 h 6858000"/>
              <a:gd name="connsiteX427" fmla="*/ 1647661 w 4724401"/>
              <a:gd name="connsiteY427" fmla="*/ 1825945 h 6858000"/>
              <a:gd name="connsiteX428" fmla="*/ 1423821 w 4724401"/>
              <a:gd name="connsiteY428" fmla="*/ 1351958 h 6858000"/>
              <a:gd name="connsiteX429" fmla="*/ 1431890 w 4724401"/>
              <a:gd name="connsiteY429" fmla="*/ 1306475 h 6858000"/>
              <a:gd name="connsiteX430" fmla="*/ 1507597 w 4724401"/>
              <a:gd name="connsiteY430" fmla="*/ 1446132 h 6858000"/>
              <a:gd name="connsiteX431" fmla="*/ 1674586 w 4724401"/>
              <a:gd name="connsiteY431" fmla="*/ 1813832 h 6858000"/>
              <a:gd name="connsiteX432" fmla="*/ 1815950 w 4724401"/>
              <a:gd name="connsiteY432" fmla="*/ 2128564 h 6858000"/>
              <a:gd name="connsiteX433" fmla="*/ 1984242 w 4724401"/>
              <a:gd name="connsiteY433" fmla="*/ 2430829 h 6858000"/>
              <a:gd name="connsiteX434" fmla="*/ 2014023 w 4724401"/>
              <a:gd name="connsiteY434" fmla="*/ 2450995 h 6858000"/>
              <a:gd name="connsiteX435" fmla="*/ 1747337 w 4724401"/>
              <a:gd name="connsiteY435" fmla="*/ 1855264 h 6858000"/>
              <a:gd name="connsiteX436" fmla="*/ 1533749 w 4724401"/>
              <a:gd name="connsiteY436" fmla="*/ 1478656 h 6858000"/>
              <a:gd name="connsiteX437" fmla="*/ 1431890 w 4724401"/>
              <a:gd name="connsiteY437" fmla="*/ 1306475 h 6858000"/>
              <a:gd name="connsiteX438" fmla="*/ 655236 w 4724401"/>
              <a:gd name="connsiteY438" fmla="*/ 1268632 h 6858000"/>
              <a:gd name="connsiteX439" fmla="*/ 839521 w 4724401"/>
              <a:gd name="connsiteY439" fmla="*/ 1685315 h 6858000"/>
              <a:gd name="connsiteX440" fmla="*/ 1109416 w 4724401"/>
              <a:gd name="connsiteY440" fmla="*/ 2061663 h 6858000"/>
              <a:gd name="connsiteX441" fmla="*/ 1298300 w 4724401"/>
              <a:gd name="connsiteY441" fmla="*/ 2247742 h 6858000"/>
              <a:gd name="connsiteX442" fmla="*/ 1125871 w 4724401"/>
              <a:gd name="connsiteY442" fmla="*/ 1989513 h 6858000"/>
              <a:gd name="connsiteX443" fmla="*/ 981574 w 4724401"/>
              <a:gd name="connsiteY443" fmla="*/ 1783157 h 6858000"/>
              <a:gd name="connsiteX444" fmla="*/ 922198 w 4724401"/>
              <a:gd name="connsiteY444" fmla="*/ 1677437 h 6858000"/>
              <a:gd name="connsiteX445" fmla="*/ 869293 w 4724401"/>
              <a:gd name="connsiteY445" fmla="*/ 1583214 h 6858000"/>
              <a:gd name="connsiteX446" fmla="*/ 751431 w 4724401"/>
              <a:gd name="connsiteY446" fmla="*/ 1405731 h 6858000"/>
              <a:gd name="connsiteX447" fmla="*/ 291466 w 4724401"/>
              <a:gd name="connsiteY447" fmla="*/ 1250369 h 6858000"/>
              <a:gd name="connsiteX448" fmla="*/ 323180 w 4724401"/>
              <a:gd name="connsiteY448" fmla="*/ 1435283 h 6858000"/>
              <a:gd name="connsiteX449" fmla="*/ 349381 w 4724401"/>
              <a:gd name="connsiteY449" fmla="*/ 1875041 h 6858000"/>
              <a:gd name="connsiteX450" fmla="*/ 374363 w 4724401"/>
              <a:gd name="connsiteY450" fmla="*/ 1506494 h 6858000"/>
              <a:gd name="connsiteX451" fmla="*/ 302168 w 4724401"/>
              <a:gd name="connsiteY451" fmla="*/ 1274495 h 6858000"/>
              <a:gd name="connsiteX452" fmla="*/ 291466 w 4724401"/>
              <a:gd name="connsiteY452" fmla="*/ 1250369 h 6858000"/>
              <a:gd name="connsiteX453" fmla="*/ 678222 w 4724401"/>
              <a:gd name="connsiteY453" fmla="*/ 1248670 h 6858000"/>
              <a:gd name="connsiteX454" fmla="*/ 775536 w 4724401"/>
              <a:gd name="connsiteY454" fmla="*/ 1388015 h 6858000"/>
              <a:gd name="connsiteX455" fmla="*/ 894529 w 4724401"/>
              <a:gd name="connsiteY455" fmla="*/ 1567739 h 6858000"/>
              <a:gd name="connsiteX456" fmla="*/ 948000 w 4724401"/>
              <a:gd name="connsiteY456" fmla="*/ 1663088 h 6858000"/>
              <a:gd name="connsiteX457" fmla="*/ 1006812 w 4724401"/>
              <a:gd name="connsiteY457" fmla="*/ 1767683 h 6858000"/>
              <a:gd name="connsiteX458" fmla="*/ 1149133 w 4724401"/>
              <a:gd name="connsiteY458" fmla="*/ 1971513 h 6858000"/>
              <a:gd name="connsiteX459" fmla="*/ 1333952 w 4724401"/>
              <a:gd name="connsiteY459" fmla="*/ 2251620 h 6858000"/>
              <a:gd name="connsiteX460" fmla="*/ 1337329 w 4724401"/>
              <a:gd name="connsiteY460" fmla="*/ 2258350 h 6858000"/>
              <a:gd name="connsiteX461" fmla="*/ 1014726 w 4724401"/>
              <a:gd name="connsiteY461" fmla="*/ 1615556 h 6858000"/>
              <a:gd name="connsiteX462" fmla="*/ 678222 w 4724401"/>
              <a:gd name="connsiteY462" fmla="*/ 1248670 h 6858000"/>
              <a:gd name="connsiteX463" fmla="*/ 4002475 w 4724401"/>
              <a:gd name="connsiteY463" fmla="*/ 1037802 h 6858000"/>
              <a:gd name="connsiteX464" fmla="*/ 4000324 w 4724401"/>
              <a:gd name="connsiteY464" fmla="*/ 1039362 h 6858000"/>
              <a:gd name="connsiteX465" fmla="*/ 4002862 w 4724401"/>
              <a:gd name="connsiteY465" fmla="*/ 1042866 h 6858000"/>
              <a:gd name="connsiteX466" fmla="*/ 4002475 w 4724401"/>
              <a:gd name="connsiteY466" fmla="*/ 1037802 h 6858000"/>
              <a:gd name="connsiteX467" fmla="*/ 506322 w 4724401"/>
              <a:gd name="connsiteY467" fmla="*/ 1020997 h 6858000"/>
              <a:gd name="connsiteX468" fmla="*/ 533068 w 4724401"/>
              <a:gd name="connsiteY468" fmla="*/ 1029409 h 6858000"/>
              <a:gd name="connsiteX469" fmla="*/ 1232525 w 4724401"/>
              <a:gd name="connsiteY469" fmla="*/ 1804675 h 6858000"/>
              <a:gd name="connsiteX470" fmla="*/ 1388858 w 4724401"/>
              <a:gd name="connsiteY470" fmla="*/ 2368011 h 6858000"/>
              <a:gd name="connsiteX471" fmla="*/ 1384098 w 4724401"/>
              <a:gd name="connsiteY471" fmla="*/ 2378125 h 6858000"/>
              <a:gd name="connsiteX472" fmla="*/ 1425393 w 4724401"/>
              <a:gd name="connsiteY472" fmla="*/ 2589124 h 6858000"/>
              <a:gd name="connsiteX473" fmla="*/ 1424001 w 4724401"/>
              <a:gd name="connsiteY473" fmla="*/ 2597541 h 6858000"/>
              <a:gd name="connsiteX474" fmla="*/ 2152729 w 4724401"/>
              <a:gd name="connsiteY474" fmla="*/ 2864487 h 6858000"/>
              <a:gd name="connsiteX475" fmla="*/ 2020609 w 4724401"/>
              <a:gd name="connsiteY475" fmla="*/ 2539671 h 6858000"/>
              <a:gd name="connsiteX476" fmla="*/ 2018920 w 4724401"/>
              <a:gd name="connsiteY476" fmla="*/ 2536309 h 6858000"/>
              <a:gd name="connsiteX477" fmla="*/ 1342441 w 4724401"/>
              <a:gd name="connsiteY477" fmla="*/ 1173017 h 6858000"/>
              <a:gd name="connsiteX478" fmla="*/ 1367925 w 4724401"/>
              <a:gd name="connsiteY478" fmla="*/ 1135648 h 6858000"/>
              <a:gd name="connsiteX479" fmla="*/ 1771401 w 4724401"/>
              <a:gd name="connsiteY479" fmla="*/ 1806673 h 6858000"/>
              <a:gd name="connsiteX480" fmla="*/ 1972385 w 4724401"/>
              <a:gd name="connsiteY480" fmla="*/ 2198735 h 6858000"/>
              <a:gd name="connsiteX481" fmla="*/ 2040892 w 4724401"/>
              <a:gd name="connsiteY481" fmla="*/ 2405205 h 6858000"/>
              <a:gd name="connsiteX482" fmla="*/ 2131689 w 4724401"/>
              <a:gd name="connsiteY482" fmla="*/ 1936926 h 6858000"/>
              <a:gd name="connsiteX483" fmla="*/ 2454820 w 4724401"/>
              <a:gd name="connsiteY483" fmla="*/ 1248808 h 6858000"/>
              <a:gd name="connsiteX484" fmla="*/ 2492512 w 4724401"/>
              <a:gd name="connsiteY484" fmla="*/ 1302920 h 6858000"/>
              <a:gd name="connsiteX485" fmla="*/ 2081216 w 4724401"/>
              <a:gd name="connsiteY485" fmla="*/ 2527513 h 6858000"/>
              <a:gd name="connsiteX486" fmla="*/ 2081211 w 4724401"/>
              <a:gd name="connsiteY486" fmla="*/ 2528916 h 6858000"/>
              <a:gd name="connsiteX487" fmla="*/ 2199067 w 4724401"/>
              <a:gd name="connsiteY487" fmla="*/ 2884061 h 6858000"/>
              <a:gd name="connsiteX488" fmla="*/ 3192586 w 4724401"/>
              <a:gd name="connsiteY488" fmla="*/ 3411496 h 6858000"/>
              <a:gd name="connsiteX489" fmla="*/ 3182620 w 4724401"/>
              <a:gd name="connsiteY489" fmla="*/ 3483279 h 6858000"/>
              <a:gd name="connsiteX490" fmla="*/ 2435119 w 4724401"/>
              <a:gd name="connsiteY490" fmla="*/ 3080173 h 6858000"/>
              <a:gd name="connsiteX491" fmla="*/ 2410152 w 4724401"/>
              <a:gd name="connsiteY491" fmla="*/ 3063751 h 6858000"/>
              <a:gd name="connsiteX492" fmla="*/ 2408099 w 4724401"/>
              <a:gd name="connsiteY492" fmla="*/ 3064403 h 6858000"/>
              <a:gd name="connsiteX493" fmla="*/ 2407218 w 4724401"/>
              <a:gd name="connsiteY493" fmla="*/ 3070324 h 6858000"/>
              <a:gd name="connsiteX494" fmla="*/ 2380138 w 4724401"/>
              <a:gd name="connsiteY494" fmla="*/ 3099341 h 6858000"/>
              <a:gd name="connsiteX495" fmla="*/ 1765923 w 4724401"/>
              <a:gd name="connsiteY495" fmla="*/ 3581043 h 6858000"/>
              <a:gd name="connsiteX496" fmla="*/ 1702258 w 4724401"/>
              <a:gd name="connsiteY496" fmla="*/ 3612286 h 6858000"/>
              <a:gd name="connsiteX497" fmla="*/ 1538370 w 4724401"/>
              <a:gd name="connsiteY497" fmla="*/ 3811804 h 6858000"/>
              <a:gd name="connsiteX498" fmla="*/ 542867 w 4724401"/>
              <a:gd name="connsiteY498" fmla="*/ 4944092 h 6858000"/>
              <a:gd name="connsiteX499" fmla="*/ 515800 w 4724401"/>
              <a:gd name="connsiteY499" fmla="*/ 4862180 h 6858000"/>
              <a:gd name="connsiteX500" fmla="*/ 909145 w 4724401"/>
              <a:gd name="connsiteY500" fmla="*/ 4199225 h 6858000"/>
              <a:gd name="connsiteX501" fmla="*/ 1214067 w 4724401"/>
              <a:gd name="connsiteY501" fmla="*/ 3908561 h 6858000"/>
              <a:gd name="connsiteX502" fmla="*/ 640967 w 4724401"/>
              <a:gd name="connsiteY502" fmla="*/ 4105601 h 6858000"/>
              <a:gd name="connsiteX503" fmla="*/ 112563 w 4724401"/>
              <a:gd name="connsiteY503" fmla="*/ 4396952 h 6858000"/>
              <a:gd name="connsiteX504" fmla="*/ 0 w 4724401"/>
              <a:gd name="connsiteY504" fmla="*/ 4466006 h 6858000"/>
              <a:gd name="connsiteX505" fmla="*/ 0 w 4724401"/>
              <a:gd name="connsiteY505" fmla="*/ 4233763 h 6858000"/>
              <a:gd name="connsiteX506" fmla="*/ 36881 w 4724401"/>
              <a:gd name="connsiteY506" fmla="*/ 4200118 h 6858000"/>
              <a:gd name="connsiteX507" fmla="*/ 910534 w 4724401"/>
              <a:gd name="connsiteY507" fmla="*/ 3629753 h 6858000"/>
              <a:gd name="connsiteX508" fmla="*/ 1578717 w 4724401"/>
              <a:gd name="connsiteY508" fmla="*/ 3575982 h 6858000"/>
              <a:gd name="connsiteX509" fmla="*/ 2338780 w 4724401"/>
              <a:gd name="connsiteY509" fmla="*/ 3033725 h 6858000"/>
              <a:gd name="connsiteX510" fmla="*/ 1807991 w 4724401"/>
              <a:gd name="connsiteY510" fmla="*/ 2807184 h 6858000"/>
              <a:gd name="connsiteX511" fmla="*/ 1416358 w 4724401"/>
              <a:gd name="connsiteY511" fmla="*/ 3112571 h 6858000"/>
              <a:gd name="connsiteX512" fmla="*/ 939066 w 4724401"/>
              <a:gd name="connsiteY512" fmla="*/ 3378798 h 6858000"/>
              <a:gd name="connsiteX513" fmla="*/ 115099 w 4724401"/>
              <a:gd name="connsiteY513" fmla="*/ 3607650 h 6858000"/>
              <a:gd name="connsiteX514" fmla="*/ 97284 w 4724401"/>
              <a:gd name="connsiteY514" fmla="*/ 3520393 h 6858000"/>
              <a:gd name="connsiteX515" fmla="*/ 922050 w 4724401"/>
              <a:gd name="connsiteY515" fmla="*/ 3074867 h 6858000"/>
              <a:gd name="connsiteX516" fmla="*/ 1405265 w 4724401"/>
              <a:gd name="connsiteY516" fmla="*/ 3016319 h 6858000"/>
              <a:gd name="connsiteX517" fmla="*/ 1407512 w 4724401"/>
              <a:gd name="connsiteY517" fmla="*/ 3018001 h 6858000"/>
              <a:gd name="connsiteX518" fmla="*/ 1726266 w 4724401"/>
              <a:gd name="connsiteY518" fmla="*/ 2777274 h 6858000"/>
              <a:gd name="connsiteX519" fmla="*/ 625390 w 4724401"/>
              <a:gd name="connsiteY519" fmla="*/ 2514541 h 6858000"/>
              <a:gd name="connsiteX520" fmla="*/ 619799 w 4724401"/>
              <a:gd name="connsiteY520" fmla="*/ 2527180 h 6858000"/>
              <a:gd name="connsiteX521" fmla="*/ 310030 w 4724401"/>
              <a:gd name="connsiteY521" fmla="*/ 2771818 h 6858000"/>
              <a:gd name="connsiteX522" fmla="*/ 173877 w 4724401"/>
              <a:gd name="connsiteY522" fmla="*/ 2937056 h 6858000"/>
              <a:gd name="connsiteX523" fmla="*/ 77889 w 4724401"/>
              <a:gd name="connsiteY523" fmla="*/ 3138440 h 6858000"/>
              <a:gd name="connsiteX524" fmla="*/ 0 w 4724401"/>
              <a:gd name="connsiteY524" fmla="*/ 3271395 h 6858000"/>
              <a:gd name="connsiteX525" fmla="*/ 0 w 4724401"/>
              <a:gd name="connsiteY525" fmla="*/ 3153002 h 6858000"/>
              <a:gd name="connsiteX526" fmla="*/ 2386 w 4724401"/>
              <a:gd name="connsiteY526" fmla="*/ 3149203 h 6858000"/>
              <a:gd name="connsiteX527" fmla="*/ 89753 w 4724401"/>
              <a:gd name="connsiteY527" fmla="*/ 2987702 h 6858000"/>
              <a:gd name="connsiteX528" fmla="*/ 76869 w 4724401"/>
              <a:gd name="connsiteY528" fmla="*/ 3005404 h 6858000"/>
              <a:gd name="connsiteX529" fmla="*/ 32049 w 4724401"/>
              <a:gd name="connsiteY529" fmla="*/ 3065814 h 6858000"/>
              <a:gd name="connsiteX530" fmla="*/ 0 w 4724401"/>
              <a:gd name="connsiteY530" fmla="*/ 3108744 h 6858000"/>
              <a:gd name="connsiteX531" fmla="*/ 0 w 4724401"/>
              <a:gd name="connsiteY531" fmla="*/ 3058059 h 6858000"/>
              <a:gd name="connsiteX532" fmla="*/ 7610 w 4724401"/>
              <a:gd name="connsiteY532" fmla="*/ 3047889 h 6858000"/>
              <a:gd name="connsiteX533" fmla="*/ 52419 w 4724401"/>
              <a:gd name="connsiteY533" fmla="*/ 2987479 h 6858000"/>
              <a:gd name="connsiteX534" fmla="*/ 59142 w 4724401"/>
              <a:gd name="connsiteY534" fmla="*/ 2978488 h 6858000"/>
              <a:gd name="connsiteX535" fmla="*/ 0 w 4724401"/>
              <a:gd name="connsiteY535" fmla="*/ 3015334 h 6858000"/>
              <a:gd name="connsiteX536" fmla="*/ 0 w 4724401"/>
              <a:gd name="connsiteY536" fmla="*/ 2914286 h 6858000"/>
              <a:gd name="connsiteX537" fmla="*/ 36383 w 4724401"/>
              <a:gd name="connsiteY537" fmla="*/ 2901128 h 6858000"/>
              <a:gd name="connsiteX538" fmla="*/ 156329 w 4724401"/>
              <a:gd name="connsiteY538" fmla="*/ 2840533 h 6858000"/>
              <a:gd name="connsiteX539" fmla="*/ 358355 w 4724401"/>
              <a:gd name="connsiteY539" fmla="*/ 2620471 h 6858000"/>
              <a:gd name="connsiteX540" fmla="*/ 510577 w 4724401"/>
              <a:gd name="connsiteY540" fmla="*/ 2501244 h 6858000"/>
              <a:gd name="connsiteX541" fmla="*/ 211967 w 4724401"/>
              <a:gd name="connsiteY541" fmla="*/ 2479171 h 6858000"/>
              <a:gd name="connsiteX542" fmla="*/ 0 w 4724401"/>
              <a:gd name="connsiteY542" fmla="*/ 2476398 h 6858000"/>
              <a:gd name="connsiteX543" fmla="*/ 0 w 4724401"/>
              <a:gd name="connsiteY543" fmla="*/ 2389189 h 6858000"/>
              <a:gd name="connsiteX544" fmla="*/ 103062 w 4724401"/>
              <a:gd name="connsiteY544" fmla="*/ 2389518 h 6858000"/>
              <a:gd name="connsiteX545" fmla="*/ 510734 w 4724401"/>
              <a:gd name="connsiteY545" fmla="*/ 2416201 h 6858000"/>
              <a:gd name="connsiteX546" fmla="*/ 279257 w 4724401"/>
              <a:gd name="connsiteY546" fmla="*/ 2092102 h 6858000"/>
              <a:gd name="connsiteX547" fmla="*/ 65265 w 4724401"/>
              <a:gd name="connsiteY547" fmla="*/ 2006049 h 6858000"/>
              <a:gd name="connsiteX548" fmla="*/ 0 w 4724401"/>
              <a:gd name="connsiteY548" fmla="*/ 1982532 h 6858000"/>
              <a:gd name="connsiteX549" fmla="*/ 0 w 4724401"/>
              <a:gd name="connsiteY549" fmla="*/ 1912789 h 6858000"/>
              <a:gd name="connsiteX550" fmla="*/ 97460 w 4724401"/>
              <a:gd name="connsiteY550" fmla="*/ 1953725 h 6858000"/>
              <a:gd name="connsiteX551" fmla="*/ 221272 w 4724401"/>
              <a:gd name="connsiteY551" fmla="*/ 1980766 h 6858000"/>
              <a:gd name="connsiteX552" fmla="*/ 116765 w 4724401"/>
              <a:gd name="connsiteY552" fmla="*/ 1911033 h 6858000"/>
              <a:gd name="connsiteX553" fmla="*/ 16405 w 4724401"/>
              <a:gd name="connsiteY553" fmla="*/ 1803412 h 6858000"/>
              <a:gd name="connsiteX554" fmla="*/ 0 w 4724401"/>
              <a:gd name="connsiteY554" fmla="*/ 1784777 h 6858000"/>
              <a:gd name="connsiteX555" fmla="*/ 0 w 4724401"/>
              <a:gd name="connsiteY555" fmla="*/ 1740082 h 6858000"/>
              <a:gd name="connsiteX556" fmla="*/ 39394 w 4724401"/>
              <a:gd name="connsiteY556" fmla="*/ 1784856 h 6858000"/>
              <a:gd name="connsiteX557" fmla="*/ 135813 w 4724401"/>
              <a:gd name="connsiteY557" fmla="*/ 1888838 h 6858000"/>
              <a:gd name="connsiteX558" fmla="*/ 242575 w 4724401"/>
              <a:gd name="connsiteY558" fmla="*/ 1958841 h 6858000"/>
              <a:gd name="connsiteX559" fmla="*/ 82197 w 4724401"/>
              <a:gd name="connsiteY559" fmla="*/ 1754826 h 6858000"/>
              <a:gd name="connsiteX560" fmla="*/ 0 w 4724401"/>
              <a:gd name="connsiteY560" fmla="*/ 1679650 h 6858000"/>
              <a:gd name="connsiteX561" fmla="*/ 0 w 4724401"/>
              <a:gd name="connsiteY561" fmla="*/ 1602463 h 6858000"/>
              <a:gd name="connsiteX562" fmla="*/ 84689 w 4724401"/>
              <a:gd name="connsiteY562" fmla="*/ 1677442 h 6858000"/>
              <a:gd name="connsiteX563" fmla="*/ 298437 w 4724401"/>
              <a:gd name="connsiteY563" fmla="*/ 1968019 h 6858000"/>
              <a:gd name="connsiteX564" fmla="*/ 227269 w 4724401"/>
              <a:gd name="connsiteY564" fmla="*/ 1114064 h 6858000"/>
              <a:gd name="connsiteX565" fmla="*/ 248003 w 4724401"/>
              <a:gd name="connsiteY565" fmla="*/ 1089613 h 6858000"/>
              <a:gd name="connsiteX566" fmla="*/ 427020 w 4724401"/>
              <a:gd name="connsiteY566" fmla="*/ 1619803 h 6858000"/>
              <a:gd name="connsiteX567" fmla="*/ 340345 w 4724401"/>
              <a:gd name="connsiteY567" fmla="*/ 2027739 h 6858000"/>
              <a:gd name="connsiteX568" fmla="*/ 360865 w 4724401"/>
              <a:gd name="connsiteY568" fmla="*/ 2044827 h 6858000"/>
              <a:gd name="connsiteX569" fmla="*/ 560414 w 4724401"/>
              <a:gd name="connsiteY569" fmla="*/ 2421457 h 6858000"/>
              <a:gd name="connsiteX570" fmla="*/ 1359703 w 4724401"/>
              <a:gd name="connsiteY570" fmla="*/ 2578554 h 6858000"/>
              <a:gd name="connsiteX571" fmla="*/ 1359422 w 4724401"/>
              <a:gd name="connsiteY571" fmla="*/ 2577994 h 6858000"/>
              <a:gd name="connsiteX572" fmla="*/ 828701 w 4724401"/>
              <a:gd name="connsiteY572" fmla="*/ 1839520 h 6858000"/>
              <a:gd name="connsiteX573" fmla="*/ 494427 w 4724401"/>
              <a:gd name="connsiteY573" fmla="*/ 1092333 h 6858000"/>
              <a:gd name="connsiteX574" fmla="*/ 506322 w 4724401"/>
              <a:gd name="connsiteY574" fmla="*/ 1020997 h 6858000"/>
              <a:gd name="connsiteX575" fmla="*/ 4570198 w 4724401"/>
              <a:gd name="connsiteY575" fmla="*/ 978081 h 6858000"/>
              <a:gd name="connsiteX576" fmla="*/ 4523691 w 4724401"/>
              <a:gd name="connsiteY576" fmla="*/ 1127776 h 6858000"/>
              <a:gd name="connsiteX577" fmla="*/ 4509875 w 4724401"/>
              <a:gd name="connsiteY577" fmla="*/ 1167552 h 6858000"/>
              <a:gd name="connsiteX578" fmla="*/ 4478168 w 4724401"/>
              <a:gd name="connsiteY578" fmla="*/ 1260735 h 6858000"/>
              <a:gd name="connsiteX579" fmla="*/ 4409309 w 4724401"/>
              <a:gd name="connsiteY579" fmla="*/ 1666996 h 6858000"/>
              <a:gd name="connsiteX580" fmla="*/ 4370031 w 4724401"/>
              <a:gd name="connsiteY580" fmla="*/ 1955666 h 6858000"/>
              <a:gd name="connsiteX581" fmla="*/ 4570198 w 4724401"/>
              <a:gd name="connsiteY581" fmla="*/ 978081 h 6858000"/>
              <a:gd name="connsiteX582" fmla="*/ 4557898 w 4724401"/>
              <a:gd name="connsiteY582" fmla="*/ 900011 h 6858000"/>
              <a:gd name="connsiteX583" fmla="*/ 4344840 w 4724401"/>
              <a:gd name="connsiteY583" fmla="*/ 1922038 h 6858000"/>
              <a:gd name="connsiteX584" fmla="*/ 4378710 w 4724401"/>
              <a:gd name="connsiteY584" fmla="*/ 1665516 h 6858000"/>
              <a:gd name="connsiteX585" fmla="*/ 4448798 w 4724401"/>
              <a:gd name="connsiteY585" fmla="*/ 1253024 h 6858000"/>
              <a:gd name="connsiteX586" fmla="*/ 4480315 w 4724401"/>
              <a:gd name="connsiteY586" fmla="*/ 1158454 h 6858000"/>
              <a:gd name="connsiteX587" fmla="*/ 4494133 w 4724401"/>
              <a:gd name="connsiteY587" fmla="*/ 1118676 h 6858000"/>
              <a:gd name="connsiteX588" fmla="*/ 4557898 w 4724401"/>
              <a:gd name="connsiteY588" fmla="*/ 900011 h 6858000"/>
              <a:gd name="connsiteX589" fmla="*/ 3607114 w 4724401"/>
              <a:gd name="connsiteY589" fmla="*/ 467441 h 6858000"/>
              <a:gd name="connsiteX590" fmla="*/ 3296242 w 4724401"/>
              <a:gd name="connsiteY590" fmla="*/ 807991 h 6858000"/>
              <a:gd name="connsiteX591" fmla="*/ 3174674 w 4724401"/>
              <a:gd name="connsiteY591" fmla="*/ 919759 h 6858000"/>
              <a:gd name="connsiteX592" fmla="*/ 3042978 w 4724401"/>
              <a:gd name="connsiteY592" fmla="*/ 1054894 h 6858000"/>
              <a:gd name="connsiteX593" fmla="*/ 2968914 w 4724401"/>
              <a:gd name="connsiteY593" fmla="*/ 1133756 h 6858000"/>
              <a:gd name="connsiteX594" fmla="*/ 3103823 w 4724401"/>
              <a:gd name="connsiteY594" fmla="*/ 1026814 h 6858000"/>
              <a:gd name="connsiteX595" fmla="*/ 3607114 w 4724401"/>
              <a:gd name="connsiteY595" fmla="*/ 467441 h 6858000"/>
              <a:gd name="connsiteX596" fmla="*/ 3744487 w 4724401"/>
              <a:gd name="connsiteY596" fmla="*/ 383136 h 6858000"/>
              <a:gd name="connsiteX597" fmla="*/ 3970213 w 4724401"/>
              <a:gd name="connsiteY597" fmla="*/ 995559 h 6858000"/>
              <a:gd name="connsiteX598" fmla="*/ 3744487 w 4724401"/>
              <a:gd name="connsiteY598" fmla="*/ 383136 h 6858000"/>
              <a:gd name="connsiteX599" fmla="*/ 3624562 w 4724401"/>
              <a:gd name="connsiteY599" fmla="*/ 367041 h 6858000"/>
              <a:gd name="connsiteX600" fmla="*/ 3489712 w 4724401"/>
              <a:gd name="connsiteY600" fmla="*/ 485386 h 6858000"/>
              <a:gd name="connsiteX601" fmla="*/ 3182994 w 4724401"/>
              <a:gd name="connsiteY601" fmla="*/ 828265 h 6858000"/>
              <a:gd name="connsiteX602" fmla="*/ 2892114 w 4724401"/>
              <a:gd name="connsiteY602" fmla="*/ 1172635 h 6858000"/>
              <a:gd name="connsiteX603" fmla="*/ 3021459 w 4724401"/>
              <a:gd name="connsiteY603" fmla="*/ 1035385 h 6858000"/>
              <a:gd name="connsiteX604" fmla="*/ 3153873 w 4724401"/>
              <a:gd name="connsiteY604" fmla="*/ 898971 h 6858000"/>
              <a:gd name="connsiteX605" fmla="*/ 3276511 w 4724401"/>
              <a:gd name="connsiteY605" fmla="*/ 786423 h 6858000"/>
              <a:gd name="connsiteX606" fmla="*/ 3584154 w 4724401"/>
              <a:gd name="connsiteY606" fmla="*/ 448218 h 6858000"/>
              <a:gd name="connsiteX607" fmla="*/ 3624562 w 4724401"/>
              <a:gd name="connsiteY607" fmla="*/ 367041 h 6858000"/>
              <a:gd name="connsiteX608" fmla="*/ 3766672 w 4724401"/>
              <a:gd name="connsiteY608" fmla="*/ 359429 h 6858000"/>
              <a:gd name="connsiteX609" fmla="*/ 3996338 w 4724401"/>
              <a:gd name="connsiteY609" fmla="*/ 968237 h 6858000"/>
              <a:gd name="connsiteX610" fmla="*/ 3766672 w 4724401"/>
              <a:gd name="connsiteY610" fmla="*/ 359429 h 6858000"/>
              <a:gd name="connsiteX611" fmla="*/ 3882765 w 4724401"/>
              <a:gd name="connsiteY611" fmla="*/ 0 h 6858000"/>
              <a:gd name="connsiteX612" fmla="*/ 3995099 w 4724401"/>
              <a:gd name="connsiteY612" fmla="*/ 0 h 6858000"/>
              <a:gd name="connsiteX613" fmla="*/ 4163818 w 4724401"/>
              <a:gd name="connsiteY613" fmla="*/ 234104 h 6858000"/>
              <a:gd name="connsiteX614" fmla="*/ 4172099 w 4724401"/>
              <a:gd name="connsiteY614" fmla="*/ 234207 h 6858000"/>
              <a:gd name="connsiteX615" fmla="*/ 4628589 w 4724401"/>
              <a:gd name="connsiteY615" fmla="*/ 289746 h 6858000"/>
              <a:gd name="connsiteX616" fmla="*/ 4724401 w 4724401"/>
              <a:gd name="connsiteY616" fmla="*/ 281632 h 6858000"/>
              <a:gd name="connsiteX617" fmla="*/ 4724401 w 4724401"/>
              <a:gd name="connsiteY617" fmla="*/ 330664 h 6858000"/>
              <a:gd name="connsiteX618" fmla="*/ 4657975 w 4724401"/>
              <a:gd name="connsiteY618" fmla="*/ 338772 h 6858000"/>
              <a:gd name="connsiteX619" fmla="*/ 4227047 w 4724401"/>
              <a:gd name="connsiteY619" fmla="*/ 313415 h 6858000"/>
              <a:gd name="connsiteX620" fmla="*/ 4346041 w 4724401"/>
              <a:gd name="connsiteY620" fmla="*/ 456086 h 6858000"/>
              <a:gd name="connsiteX621" fmla="*/ 4599604 w 4724401"/>
              <a:gd name="connsiteY621" fmla="*/ 723178 h 6858000"/>
              <a:gd name="connsiteX622" fmla="*/ 4724401 w 4724401"/>
              <a:gd name="connsiteY622" fmla="*/ 833497 h 6858000"/>
              <a:gd name="connsiteX623" fmla="*/ 4724401 w 4724401"/>
              <a:gd name="connsiteY623" fmla="*/ 950118 h 6858000"/>
              <a:gd name="connsiteX624" fmla="*/ 4655015 w 4724401"/>
              <a:gd name="connsiteY624" fmla="*/ 891426 h 6858000"/>
              <a:gd name="connsiteX625" fmla="*/ 4348002 w 4724401"/>
              <a:gd name="connsiteY625" fmla="*/ 2205895 h 6858000"/>
              <a:gd name="connsiteX626" fmla="*/ 4262250 w 4724401"/>
              <a:gd name="connsiteY626" fmla="*/ 2219972 h 6858000"/>
              <a:gd name="connsiteX627" fmla="*/ 4550611 w 4724401"/>
              <a:gd name="connsiteY627" fmla="*/ 817540 h 6858000"/>
              <a:gd name="connsiteX628" fmla="*/ 4564418 w 4724401"/>
              <a:gd name="connsiteY628" fmla="*/ 808293 h 6858000"/>
              <a:gd name="connsiteX629" fmla="*/ 4266388 w 4724401"/>
              <a:gd name="connsiteY629" fmla="*/ 500083 h 6858000"/>
              <a:gd name="connsiteX630" fmla="*/ 4032842 w 4724401"/>
              <a:gd name="connsiteY630" fmla="*/ 211809 h 6858000"/>
              <a:gd name="connsiteX631" fmla="*/ 3721337 w 4724401"/>
              <a:gd name="connsiteY631" fmla="*/ 0 h 6858000"/>
              <a:gd name="connsiteX632" fmla="*/ 3797544 w 4724401"/>
              <a:gd name="connsiteY632" fmla="*/ 0 h 6858000"/>
              <a:gd name="connsiteX633" fmla="*/ 3775734 w 4724401"/>
              <a:gd name="connsiteY633" fmla="*/ 95131 h 6858000"/>
              <a:gd name="connsiteX634" fmla="*/ 3724807 w 4724401"/>
              <a:gd name="connsiteY634" fmla="*/ 272257 h 6858000"/>
              <a:gd name="connsiteX635" fmla="*/ 3726844 w 4724401"/>
              <a:gd name="connsiteY635" fmla="*/ 282988 h 6858000"/>
              <a:gd name="connsiteX636" fmla="*/ 3742664 w 4724401"/>
              <a:gd name="connsiteY636" fmla="*/ 279918 h 6858000"/>
              <a:gd name="connsiteX637" fmla="*/ 4103910 w 4724401"/>
              <a:gd name="connsiteY637" fmla="*/ 1161917 h 6858000"/>
              <a:gd name="connsiteX638" fmla="*/ 4020269 w 4724401"/>
              <a:gd name="connsiteY638" fmla="*/ 1200406 h 6858000"/>
              <a:gd name="connsiteX639" fmla="*/ 3674882 w 4724401"/>
              <a:gd name="connsiteY639" fmla="*/ 488524 h 6858000"/>
              <a:gd name="connsiteX640" fmla="*/ 3132682 w 4724401"/>
              <a:gd name="connsiteY640" fmla="*/ 1072284 h 6858000"/>
              <a:gd name="connsiteX641" fmla="*/ 2716346 w 4724401"/>
              <a:gd name="connsiteY641" fmla="*/ 1276376 h 6858000"/>
              <a:gd name="connsiteX642" fmla="*/ 2716772 w 4724401"/>
              <a:gd name="connsiteY642" fmla="*/ 1255462 h 6858000"/>
              <a:gd name="connsiteX643" fmla="*/ 3471096 w 4724401"/>
              <a:gd name="connsiteY643" fmla="*/ 437072 h 6858000"/>
              <a:gd name="connsiteX644" fmla="*/ 3639057 w 4724401"/>
              <a:gd name="connsiteY644" fmla="*/ 286334 h 6858000"/>
              <a:gd name="connsiteX645" fmla="*/ 3640309 w 4724401"/>
              <a:gd name="connsiteY645" fmla="*/ 284664 h 6858000"/>
              <a:gd name="connsiteX646" fmla="*/ 3646022 w 4724401"/>
              <a:gd name="connsiteY646" fmla="*/ 276711 h 6858000"/>
              <a:gd name="connsiteX647" fmla="*/ 3707943 w 4724401"/>
              <a:gd name="connsiteY647" fmla="*/ 65958 h 6858000"/>
              <a:gd name="connsiteX648" fmla="*/ 2867960 w 4724401"/>
              <a:gd name="connsiteY648" fmla="*/ 0 h 6858000"/>
              <a:gd name="connsiteX649" fmla="*/ 2926351 w 4724401"/>
              <a:gd name="connsiteY649" fmla="*/ 0 h 6858000"/>
              <a:gd name="connsiteX650" fmla="*/ 2902823 w 4724401"/>
              <a:gd name="connsiteY650" fmla="*/ 262929 h 6858000"/>
              <a:gd name="connsiteX651" fmla="*/ 2940663 w 4724401"/>
              <a:gd name="connsiteY651" fmla="*/ 140884 h 6858000"/>
              <a:gd name="connsiteX652" fmla="*/ 2947039 w 4724401"/>
              <a:gd name="connsiteY652" fmla="*/ 122524 h 6858000"/>
              <a:gd name="connsiteX653" fmla="*/ 2984316 w 4724401"/>
              <a:gd name="connsiteY653" fmla="*/ 0 h 6858000"/>
              <a:gd name="connsiteX654" fmla="*/ 3016114 w 4724401"/>
              <a:gd name="connsiteY654" fmla="*/ 0 h 6858000"/>
              <a:gd name="connsiteX655" fmla="*/ 2979949 w 4724401"/>
              <a:gd name="connsiteY655" fmla="*/ 119274 h 6858000"/>
              <a:gd name="connsiteX656" fmla="*/ 3023879 w 4724401"/>
              <a:gd name="connsiteY656" fmla="*/ 0 h 6858000"/>
              <a:gd name="connsiteX657" fmla="*/ 3105400 w 4724401"/>
              <a:gd name="connsiteY657" fmla="*/ 0 h 6858000"/>
              <a:gd name="connsiteX658" fmla="*/ 3094669 w 4724401"/>
              <a:gd name="connsiteY658" fmla="*/ 30308 h 6858000"/>
              <a:gd name="connsiteX659" fmla="*/ 2901945 w 4724401"/>
              <a:gd name="connsiteY659" fmla="*/ 466538 h 6858000"/>
              <a:gd name="connsiteX660" fmla="*/ 2815209 w 4724401"/>
              <a:gd name="connsiteY660" fmla="*/ 497361 h 6858000"/>
              <a:gd name="connsiteX661" fmla="*/ 2844845 w 4724401"/>
              <a:gd name="connsiteY661" fmla="*/ 127638 h 6858000"/>
              <a:gd name="connsiteX662" fmla="*/ 1057230 w 4724401"/>
              <a:gd name="connsiteY662" fmla="*/ 0 h 6858000"/>
              <a:gd name="connsiteX663" fmla="*/ 1111003 w 4724401"/>
              <a:gd name="connsiteY663" fmla="*/ 0 h 6858000"/>
              <a:gd name="connsiteX664" fmla="*/ 1125553 w 4724401"/>
              <a:gd name="connsiteY664" fmla="*/ 52588 h 6858000"/>
              <a:gd name="connsiteX665" fmla="*/ 1304276 w 4724401"/>
              <a:gd name="connsiteY665" fmla="*/ 476275 h 6858000"/>
              <a:gd name="connsiteX666" fmla="*/ 1492066 w 4724401"/>
              <a:gd name="connsiteY666" fmla="*/ 886333 h 6858000"/>
              <a:gd name="connsiteX667" fmla="*/ 1423698 w 4724401"/>
              <a:gd name="connsiteY667" fmla="*/ 710817 h 6858000"/>
              <a:gd name="connsiteX668" fmla="*/ 1357609 w 4724401"/>
              <a:gd name="connsiteY668" fmla="*/ 532892 h 6858000"/>
              <a:gd name="connsiteX669" fmla="*/ 1309550 w 4724401"/>
              <a:gd name="connsiteY669" fmla="*/ 374031 h 6858000"/>
              <a:gd name="connsiteX670" fmla="*/ 1193673 w 4724401"/>
              <a:gd name="connsiteY670" fmla="*/ 49533 h 6858000"/>
              <a:gd name="connsiteX671" fmla="*/ 1164391 w 4724401"/>
              <a:gd name="connsiteY671" fmla="*/ 0 h 6858000"/>
              <a:gd name="connsiteX672" fmla="*/ 1200666 w 4724401"/>
              <a:gd name="connsiteY672" fmla="*/ 0 h 6858000"/>
              <a:gd name="connsiteX673" fmla="*/ 1223408 w 4724401"/>
              <a:gd name="connsiteY673" fmla="*/ 38996 h 6858000"/>
              <a:gd name="connsiteX674" fmla="*/ 1339635 w 4724401"/>
              <a:gd name="connsiteY674" fmla="*/ 365517 h 6858000"/>
              <a:gd name="connsiteX675" fmla="*/ 1387469 w 4724401"/>
              <a:gd name="connsiteY675" fmla="*/ 523079 h 6858000"/>
              <a:gd name="connsiteX676" fmla="*/ 1452685 w 4724401"/>
              <a:gd name="connsiteY676" fmla="*/ 699806 h 6858000"/>
              <a:gd name="connsiteX677" fmla="*/ 1492092 w 4724401"/>
              <a:gd name="connsiteY677" fmla="*/ 800424 h 6858000"/>
              <a:gd name="connsiteX678" fmla="*/ 1455302 w 4724401"/>
              <a:gd name="connsiteY678" fmla="*/ 632913 h 6858000"/>
              <a:gd name="connsiteX679" fmla="*/ 1222336 w 4724401"/>
              <a:gd name="connsiteY679" fmla="*/ 9480 h 6858000"/>
              <a:gd name="connsiteX680" fmla="*/ 1214634 w 4724401"/>
              <a:gd name="connsiteY680" fmla="*/ 0 h 6858000"/>
              <a:gd name="connsiteX681" fmla="*/ 1289827 w 4724401"/>
              <a:gd name="connsiteY681" fmla="*/ 0 h 6858000"/>
              <a:gd name="connsiteX682" fmla="*/ 1321076 w 4724401"/>
              <a:gd name="connsiteY682" fmla="*/ 59722 h 6858000"/>
              <a:gd name="connsiteX683" fmla="*/ 1512579 w 4724401"/>
              <a:gd name="connsiteY683" fmla="*/ 626441 h 6858000"/>
              <a:gd name="connsiteX684" fmla="*/ 1506076 w 4724401"/>
              <a:gd name="connsiteY684" fmla="*/ 1089289 h 6858000"/>
              <a:gd name="connsiteX685" fmla="*/ 1486346 w 4724401"/>
              <a:gd name="connsiteY685" fmla="*/ 1079919 h 6858000"/>
              <a:gd name="connsiteX686" fmla="*/ 1070511 w 4724401"/>
              <a:gd name="connsiteY686" fmla="*/ 48609 h 6858000"/>
              <a:gd name="connsiteX687" fmla="*/ 43151 w 4724401"/>
              <a:gd name="connsiteY687" fmla="*/ 0 h 6858000"/>
              <a:gd name="connsiteX688" fmla="*/ 95283 w 4724401"/>
              <a:gd name="connsiteY688" fmla="*/ 0 h 6858000"/>
              <a:gd name="connsiteX689" fmla="*/ 300708 w 4724401"/>
              <a:gd name="connsiteY689" fmla="*/ 154571 h 6858000"/>
              <a:gd name="connsiteX690" fmla="*/ 530414 w 4724401"/>
              <a:gd name="connsiteY690" fmla="*/ 354673 h 6858000"/>
              <a:gd name="connsiteX691" fmla="*/ 333785 w 4724401"/>
              <a:gd name="connsiteY691" fmla="*/ 161564 h 6858000"/>
              <a:gd name="connsiteX692" fmla="*/ 147005 w 4724401"/>
              <a:gd name="connsiteY692" fmla="*/ 0 h 6858000"/>
              <a:gd name="connsiteX693" fmla="*/ 272509 w 4724401"/>
              <a:gd name="connsiteY693" fmla="*/ 0 h 6858000"/>
              <a:gd name="connsiteX694" fmla="*/ 326276 w 4724401"/>
              <a:gd name="connsiteY694" fmla="*/ 45847 h 6858000"/>
              <a:gd name="connsiteX695" fmla="*/ 823759 w 4724401"/>
              <a:gd name="connsiteY695" fmla="*/ 574145 h 6858000"/>
              <a:gd name="connsiteX696" fmla="*/ 811254 w 4724401"/>
              <a:gd name="connsiteY696" fmla="*/ 665546 h 6858000"/>
              <a:gd name="connsiteX697" fmla="*/ 154042 w 4724401"/>
              <a:gd name="connsiteY697" fmla="*/ 261522 h 6858000"/>
              <a:gd name="connsiteX698" fmla="*/ 13550 w 4724401"/>
              <a:gd name="connsiteY698" fmla="*/ 158423 h 6858000"/>
              <a:gd name="connsiteX699" fmla="*/ 0 w 4724401"/>
              <a:gd name="connsiteY699" fmla="*/ 146618 h 6858000"/>
              <a:gd name="connsiteX700" fmla="*/ 0 w 4724401"/>
              <a:gd name="connsiteY700" fmla="*/ 59161 h 6858000"/>
              <a:gd name="connsiteX701" fmla="*/ 45427 w 4724401"/>
              <a:gd name="connsiteY701" fmla="*/ 101078 h 6858000"/>
              <a:gd name="connsiteX702" fmla="*/ 630103 w 4724401"/>
              <a:gd name="connsiteY702" fmla="*/ 485885 h 6858000"/>
              <a:gd name="connsiteX703" fmla="*/ 532040 w 4724401"/>
              <a:gd name="connsiteY703" fmla="*/ 399359 h 6858000"/>
              <a:gd name="connsiteX704" fmla="*/ 517618 w 4724401"/>
              <a:gd name="connsiteY704" fmla="*/ 385726 h 6858000"/>
              <a:gd name="connsiteX705" fmla="*/ 285074 w 4724401"/>
              <a:gd name="connsiteY705"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4724401" h="6858000">
                <a:moveTo>
                  <a:pt x="369702" y="6712169"/>
                </a:moveTo>
                <a:lnTo>
                  <a:pt x="366575" y="6715556"/>
                </a:lnTo>
                <a:cubicBezTo>
                  <a:pt x="367954" y="6715031"/>
                  <a:pt x="369326" y="6714512"/>
                  <a:pt x="371637" y="6713954"/>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4724401" y="6289099"/>
                </a:moveTo>
                <a:lnTo>
                  <a:pt x="4724401" y="6407899"/>
                </a:lnTo>
                <a:lnTo>
                  <a:pt x="4689678" y="6440241"/>
                </a:ln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593999" y="6408904"/>
                  <a:pt x="4626518" y="6376648"/>
                  <a:pt x="4660205" y="6345369"/>
                </a:cubicBezTo>
                <a:close/>
                <a:moveTo>
                  <a:pt x="4724401" y="6198577"/>
                </a:moveTo>
                <a:lnTo>
                  <a:pt x="4724401" y="6238480"/>
                </a:lnTo>
                <a:lnTo>
                  <a:pt x="4689789" y="6268382"/>
                </a:ln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lose/>
                <a:moveTo>
                  <a:pt x="4724401" y="5924240"/>
                </a:moveTo>
                <a:lnTo>
                  <a:pt x="4724401" y="6044002"/>
                </a:lnTo>
                <a:lnTo>
                  <a:pt x="4695216" y="6071545"/>
                </a:lnTo>
                <a:cubicBezTo>
                  <a:pt x="4548599" y="6220767"/>
                  <a:pt x="4426366" y="6399245"/>
                  <a:pt x="4317146" y="6587716"/>
                </a:cubicBezTo>
                <a:lnTo>
                  <a:pt x="4171627" y="6858000"/>
                </a:lnTo>
                <a:lnTo>
                  <a:pt x="4081585" y="6858000"/>
                </a:lnTo>
                <a:lnTo>
                  <a:pt x="4238603" y="6559341"/>
                </a:lnTo>
                <a:cubicBezTo>
                  <a:pt x="4349147" y="6364728"/>
                  <a:pt x="4472301" y="6179172"/>
                  <a:pt x="4620848" y="6021419"/>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724401" y="5202141"/>
                </a:moveTo>
                <a:lnTo>
                  <a:pt x="4724401" y="5319690"/>
                </a:lnTo>
                <a:lnTo>
                  <a:pt x="4690088" y="5349711"/>
                </a:lnTo>
                <a:cubicBezTo>
                  <a:pt x="4608685" y="5427949"/>
                  <a:pt x="4537495" y="5522778"/>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lnTo>
                  <a:pt x="4724401" y="5415874"/>
                </a:lnTo>
                <a:lnTo>
                  <a:pt x="4724401" y="5461678"/>
                </a:lnTo>
                <a:lnTo>
                  <a:pt x="4718341" y="5468043"/>
                </a:lnTo>
                <a:cubicBezTo>
                  <a:pt x="4681696" y="5506771"/>
                  <a:pt x="4644162" y="5546455"/>
                  <a:pt x="4604655" y="5583434"/>
                </a:cubicBezTo>
                <a:cubicBezTo>
                  <a:pt x="4591636" y="5595592"/>
                  <a:pt x="4578581" y="5606832"/>
                  <a:pt x="4565074" y="5618550"/>
                </a:cubicBezTo>
                <a:cubicBezTo>
                  <a:pt x="4601957" y="5591693"/>
                  <a:pt x="4641858" y="5563143"/>
                  <a:pt x="4682209" y="5532923"/>
                </a:cubicBezTo>
                <a:lnTo>
                  <a:pt x="4724401" y="5499248"/>
                </a:lnTo>
                <a:lnTo>
                  <a:pt x="4724401" y="5608295"/>
                </a:lnTo>
                <a:lnTo>
                  <a:pt x="4713577" y="5616803"/>
                </a:ln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616120" y="5290612"/>
                  <a:pt x="4648400" y="5259282"/>
                  <a:pt x="4682005" y="5231398"/>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3174829" y="3620110"/>
                </a:moveTo>
                <a:cubicBezTo>
                  <a:pt x="3177710" y="3619202"/>
                  <a:pt x="3182308" y="3620648"/>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195984" y="4765295"/>
                  <a:pt x="4406452" y="4726316"/>
                  <a:pt x="4618309" y="4699202"/>
                </a:cubicBezTo>
                <a:lnTo>
                  <a:pt x="4724401" y="4687606"/>
                </a:lnTo>
                <a:lnTo>
                  <a:pt x="4724401" y="4773345"/>
                </a:lnTo>
                <a:lnTo>
                  <a:pt x="4671155" y="4778608"/>
                </a:lnTo>
                <a:cubicBezTo>
                  <a:pt x="4474613" y="4803290"/>
                  <a:pt x="4279364" y="4838457"/>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2991" y="3646754"/>
                  <a:pt x="3166185" y="3622836"/>
                  <a:pt x="3174829" y="3620110"/>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24401" y="4275524"/>
                </a:lnTo>
                <a:lnTo>
                  <a:pt x="4724401" y="4519331"/>
                </a:lnTo>
                <a:lnTo>
                  <a:pt x="4695727" y="4489837"/>
                </a:lnTo>
                <a:cubicBezTo>
                  <a:pt x="4513213" y="4341718"/>
                  <a:pt x="4213060" y="4286653"/>
                  <a:pt x="4036318" y="4147013"/>
                </a:cubicBezTo>
                <a:cubicBezTo>
                  <a:pt x="3810777" y="3969273"/>
                  <a:pt x="3654591" y="3720297"/>
                  <a:pt x="3432098" y="3537312"/>
                </a:cubicBezTo>
                <a:cubicBezTo>
                  <a:pt x="3408505" y="3517876"/>
                  <a:pt x="3395188" y="3461306"/>
                  <a:pt x="3429186" y="3458784"/>
                </a:cubicBezTo>
                <a:close/>
                <a:moveTo>
                  <a:pt x="4287835" y="3252276"/>
                </a:moveTo>
                <a:cubicBezTo>
                  <a:pt x="4291252" y="3250181"/>
                  <a:pt x="4296821" y="3251122"/>
                  <a:pt x="4305321" y="3256953"/>
                </a:cubicBezTo>
                <a:cubicBezTo>
                  <a:pt x="4417921" y="3335817"/>
                  <a:pt x="4526830" y="3418438"/>
                  <a:pt x="4633631" y="3503706"/>
                </a:cubicBezTo>
                <a:lnTo>
                  <a:pt x="4724401" y="3579225"/>
                </a:lnTo>
                <a:lnTo>
                  <a:pt x="4724401" y="3637622"/>
                </a:lnTo>
                <a:lnTo>
                  <a:pt x="4594837" y="3532274"/>
                </a:ln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09378" y="3558235"/>
                  <a:pt x="4660155" y="3608017"/>
                  <a:pt x="4709959" y="3658245"/>
                </a:cubicBezTo>
                <a:lnTo>
                  <a:pt x="4724401" y="3673072"/>
                </a:lnTo>
                <a:lnTo>
                  <a:pt x="4724401" y="3718516"/>
                </a:lnTo>
                <a:lnTo>
                  <a:pt x="4642986" y="3635718"/>
                </a:lnTo>
                <a:cubicBezTo>
                  <a:pt x="4577419" y="3571274"/>
                  <a:pt x="4510044" y="3508184"/>
                  <a:pt x="4440129" y="3448571"/>
                </a:cubicBezTo>
                <a:cubicBezTo>
                  <a:pt x="4477976" y="3543407"/>
                  <a:pt x="4595539" y="3666345"/>
                  <a:pt x="4700658" y="3767518"/>
                </a:cubicBezTo>
                <a:lnTo>
                  <a:pt x="4724401" y="3790032"/>
                </a:lnTo>
                <a:lnTo>
                  <a:pt x="4724401" y="3871856"/>
                </a:lnTo>
                <a:lnTo>
                  <a:pt x="4649232" y="3785028"/>
                </a:lnTo>
                <a:cubicBezTo>
                  <a:pt x="4512119" y="3616669"/>
                  <a:pt x="4392441" y="3442504"/>
                  <a:pt x="4294126" y="3303048"/>
                </a:cubicBezTo>
                <a:cubicBezTo>
                  <a:pt x="4286701" y="3292165"/>
                  <a:pt x="4277584" y="3258559"/>
                  <a:pt x="4287835" y="3252276"/>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3882765" y="0"/>
                </a:moveTo>
                <a:lnTo>
                  <a:pt x="3995099" y="0"/>
                </a:lnTo>
                <a:lnTo>
                  <a:pt x="4163818" y="234104"/>
                </a:lnTo>
                <a:cubicBezTo>
                  <a:pt x="4167056" y="234046"/>
                  <a:pt x="4169933" y="233486"/>
                  <a:pt x="4172099" y="234207"/>
                </a:cubicBezTo>
                <a:cubicBezTo>
                  <a:pt x="4320772" y="276387"/>
                  <a:pt x="4473568" y="294979"/>
                  <a:pt x="4628589" y="289746"/>
                </a:cubicBezTo>
                <a:lnTo>
                  <a:pt x="4724401" y="281632"/>
                </a:lnTo>
                <a:lnTo>
                  <a:pt x="4724401" y="330664"/>
                </a:lnTo>
                <a:lnTo>
                  <a:pt x="4657975" y="338772"/>
                </a:lnTo>
                <a:cubicBezTo>
                  <a:pt x="4512264" y="350060"/>
                  <a:pt x="4368090" y="341672"/>
                  <a:pt x="4227047" y="313415"/>
                </a:cubicBezTo>
                <a:cubicBezTo>
                  <a:pt x="4265992" y="361495"/>
                  <a:pt x="4305481" y="409180"/>
                  <a:pt x="4346041" y="456086"/>
                </a:cubicBezTo>
                <a:cubicBezTo>
                  <a:pt x="4427343" y="550152"/>
                  <a:pt x="4511990" y="638932"/>
                  <a:pt x="4599604" y="723178"/>
                </a:cubicBezTo>
                <a:lnTo>
                  <a:pt x="4724401" y="833497"/>
                </a:lnTo>
                <a:lnTo>
                  <a:pt x="4724401" y="950118"/>
                </a:lnTo>
                <a:lnTo>
                  <a:pt x="4655015" y="891426"/>
                </a:ln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5" name="Rectangle 24">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1" y="457199"/>
            <a:ext cx="11734800"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781800" y="1432482"/>
            <a:ext cx="4953000" cy="1216153"/>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Payload Mass vs. Launch Outcome for all sites</a:t>
            </a:r>
          </a:p>
        </p:txBody>
      </p:sp>
      <p:pic>
        <p:nvPicPr>
          <p:cNvPr id="7" name="Picture 6" descr="A screenshot of a computer&#10;&#10;AI-generated content may be incorrect.">
            <a:extLst>
              <a:ext uri="{FF2B5EF4-FFF2-40B4-BE49-F238E27FC236}">
                <a16:creationId xmlns:a16="http://schemas.microsoft.com/office/drawing/2014/main" id="{4DBBB51F-54E5-E0A4-4588-7429446BFFE6}"/>
              </a:ext>
            </a:extLst>
          </p:cNvPr>
          <p:cNvPicPr>
            <a:picLocks noChangeAspect="1"/>
          </p:cNvPicPr>
          <p:nvPr/>
        </p:nvPicPr>
        <p:blipFill>
          <a:blip r:embed="rId2"/>
          <a:stretch>
            <a:fillRect/>
          </a:stretch>
        </p:blipFill>
        <p:spPr>
          <a:xfrm>
            <a:off x="914394" y="1289538"/>
            <a:ext cx="5942394" cy="1723293"/>
          </a:xfrm>
          <a:prstGeom prst="rect">
            <a:avLst/>
          </a:prstGeom>
        </p:spPr>
      </p:pic>
      <p:pic>
        <p:nvPicPr>
          <p:cNvPr id="4" name="Content Placeholder 3" descr="A white screen with colorful dots&#10;&#10;AI-generated content may be incorrect.">
            <a:extLst>
              <a:ext uri="{FF2B5EF4-FFF2-40B4-BE49-F238E27FC236}">
                <a16:creationId xmlns:a16="http://schemas.microsoft.com/office/drawing/2014/main" id="{7D7FC5B3-3F41-3D15-0E84-A6814933CB91}"/>
              </a:ext>
            </a:extLst>
          </p:cNvPr>
          <p:cNvPicPr>
            <a:picLocks noGrp="1" noChangeAspect="1"/>
          </p:cNvPicPr>
          <p:nvPr>
            <p:ph idx="4294967295"/>
          </p:nvPr>
        </p:nvPicPr>
        <p:blipFill>
          <a:blip r:embed="rId3"/>
          <a:stretch>
            <a:fillRect/>
          </a:stretch>
        </p:blipFill>
        <p:spPr>
          <a:xfrm>
            <a:off x="914394" y="3991164"/>
            <a:ext cx="5912579" cy="167030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049000" y="6400800"/>
            <a:ext cx="685800" cy="457200"/>
          </a:xfrm>
        </p:spPr>
        <p:txBody>
          <a:bodyPr vert="horz" lIns="91440" tIns="45720" rIns="91440" bIns="45720" rtlCol="0" anchor="ctr">
            <a:normAutofit/>
          </a:bodyPr>
          <a:lstStyle/>
          <a:p>
            <a:pPr>
              <a:spcAft>
                <a:spcPts val="600"/>
              </a:spcAft>
            </a:pPr>
            <a:fld id="{5075537C-CA84-1446-933C-8E9D027F9201}" type="slidenum">
              <a:rPr lang="en-US" sz="1000">
                <a:solidFill>
                  <a:srgbClr val="000000">
                    <a:alpha val="70000"/>
                  </a:srgbClr>
                </a:solidFill>
                <a:latin typeface="+mn-lt"/>
              </a:rPr>
              <a:pPr>
                <a:spcAft>
                  <a:spcPts val="600"/>
                </a:spcAft>
              </a:pPr>
              <a:t>40</a:t>
            </a:fld>
            <a:endParaRPr lang="en-US" sz="1000">
              <a:solidFill>
                <a:srgbClr val="000000">
                  <a:alpha val="70000"/>
                </a:srgbClr>
              </a:solidFill>
              <a:latin typeface="+mn-lt"/>
            </a:endParaRPr>
          </a:p>
        </p:txBody>
      </p:sp>
      <p:sp>
        <p:nvSpPr>
          <p:cNvPr id="8" name="TextBox 7">
            <a:extLst>
              <a:ext uri="{FF2B5EF4-FFF2-40B4-BE49-F238E27FC236}">
                <a16:creationId xmlns:a16="http://schemas.microsoft.com/office/drawing/2014/main" id="{43DD123D-A5A4-2E87-55B8-138CEA9DE18C}"/>
              </a:ext>
            </a:extLst>
          </p:cNvPr>
          <p:cNvSpPr txBox="1"/>
          <p:nvPr/>
        </p:nvSpPr>
        <p:spPr>
          <a:xfrm>
            <a:off x="6781799" y="3094891"/>
            <a:ext cx="4953000" cy="646331"/>
          </a:xfrm>
          <a:prstGeom prst="rect">
            <a:avLst/>
          </a:prstGeom>
          <a:noFill/>
        </p:spPr>
        <p:txBody>
          <a:bodyPr wrap="square" rtlCol="0">
            <a:spAutoFit/>
          </a:bodyPr>
          <a:lstStyle/>
          <a:p>
            <a:r>
              <a:rPr lang="en-US" dirty="0"/>
              <a:t>The charts show that payloads between 2000 and 5500 kg have the highest success rate.</a:t>
            </a: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Classification Accuracy</a:t>
            </a:r>
          </a:p>
        </p:txBody>
      </p:sp>
      <p:sp>
        <p:nvSpPr>
          <p:cNvPr id="16"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 name="Picture 2" descr="A screenshot of a calculator&#10;&#10;AI-generated content may be incorrect.">
            <a:extLst>
              <a:ext uri="{FF2B5EF4-FFF2-40B4-BE49-F238E27FC236}">
                <a16:creationId xmlns:a16="http://schemas.microsoft.com/office/drawing/2014/main" id="{6CFAB11C-2E69-3892-8736-D9FF6EB2163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155676" y="704504"/>
            <a:ext cx="9880648"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653358" y="4608268"/>
            <a:ext cx="6382966" cy="996012"/>
          </a:xfrm>
          <a:prstGeom prst="rect">
            <a:avLst/>
          </a:prstGeom>
          <a:ln>
            <a:noFill/>
          </a:ln>
        </p:spPr>
        <p:txBody>
          <a:bodyPr vert="horz" lIns="91440" tIns="45720" rIns="91440" bIns="45720" rtlCol="0">
            <a:normAutofit/>
          </a:bodyPr>
          <a:lstStyle/>
          <a:p>
            <a:pPr marL="0" indent="0">
              <a:spcBef>
                <a:spcPts val="1400"/>
              </a:spcBef>
              <a:buNone/>
            </a:pPr>
            <a:r>
              <a:rPr lang="en-US" sz="2000" dirty="0"/>
              <a:t>The scores of the whole Dataset confirm that the best model is the Decision Tree Model. This model has not only higher scores, but also the highest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4316672"/>
            <a:ext cx="5454943" cy="150542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Examining the confusion matrix, we see that logistic regression can distinguish between the different classes. We see that the major problem is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a graph&#10;&#10;AI-generated content may be incorrect.">
            <a:extLst>
              <a:ext uri="{FF2B5EF4-FFF2-40B4-BE49-F238E27FC236}">
                <a16:creationId xmlns:a16="http://schemas.microsoft.com/office/drawing/2014/main" id="{EFD2D838-2276-CB64-427A-EBC1CCF1CF8F}"/>
              </a:ext>
            </a:extLst>
          </p:cNvPr>
          <p:cNvPicPr>
            <a:picLocks noChangeAspect="1"/>
          </p:cNvPicPr>
          <p:nvPr/>
        </p:nvPicPr>
        <p:blipFill>
          <a:blip r:embed="rId3"/>
          <a:stretch>
            <a:fillRect/>
          </a:stretch>
        </p:blipFill>
        <p:spPr>
          <a:xfrm>
            <a:off x="6389965" y="1601192"/>
            <a:ext cx="5068007" cy="4267796"/>
          </a:xfrm>
          <a:prstGeom prst="rect">
            <a:avLst/>
          </a:prstGeom>
        </p:spPr>
      </p:pic>
      <p:pic>
        <p:nvPicPr>
          <p:cNvPr id="7" name="Picture 6" descr="A diagram of values and negative values&#10;&#10;AI-generated content may be incorrect.">
            <a:extLst>
              <a:ext uri="{FF2B5EF4-FFF2-40B4-BE49-F238E27FC236}">
                <a16:creationId xmlns:a16="http://schemas.microsoft.com/office/drawing/2014/main" id="{83C0A1F1-5A2D-928F-B5AB-8783E734E81D}"/>
              </a:ext>
            </a:extLst>
          </p:cNvPr>
          <p:cNvPicPr>
            <a:picLocks noChangeAspect="1"/>
          </p:cNvPicPr>
          <p:nvPr/>
        </p:nvPicPr>
        <p:blipFill>
          <a:blip r:embed="rId4"/>
          <a:stretch>
            <a:fillRect/>
          </a:stretch>
        </p:blipFill>
        <p:spPr>
          <a:xfrm>
            <a:off x="1734824" y="1601192"/>
            <a:ext cx="2743583" cy="236253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77108"/>
            <a:ext cx="10687961" cy="4372707"/>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Decision Tree Model is the best algorithm for this dataset.</a:t>
            </a:r>
          </a:p>
          <a:p>
            <a:pPr>
              <a:lnSpc>
                <a:spcPct val="100000"/>
              </a:lnSpc>
              <a:spcBef>
                <a:spcPts val="1400"/>
              </a:spcBef>
            </a:pPr>
            <a:r>
              <a:rPr lang="en-US" sz="2200" dirty="0">
                <a:solidFill>
                  <a:schemeClr val="accent3">
                    <a:lumMod val="25000"/>
                  </a:schemeClr>
                </a:solidFill>
              </a:rPr>
              <a:t>Launches with a low payload mass show better results than launches with a larger payload mass.</a:t>
            </a:r>
          </a:p>
          <a:p>
            <a:pPr>
              <a:lnSpc>
                <a:spcPct val="100000"/>
              </a:lnSpc>
              <a:spcBef>
                <a:spcPts val="1400"/>
              </a:spcBef>
            </a:pPr>
            <a:r>
              <a:rPr lang="en-US" sz="2200" dirty="0">
                <a:solidFill>
                  <a:schemeClr val="accent3">
                    <a:lumMod val="25000"/>
                  </a:schemeClr>
                </a:solidFill>
              </a:rPr>
              <a:t>Most of launch sites are in proximity to the Equator line and all the sites are in very close proximity to the coast.</a:t>
            </a:r>
          </a:p>
          <a:p>
            <a:pPr>
              <a:lnSpc>
                <a:spcPct val="100000"/>
              </a:lnSpc>
              <a:spcBef>
                <a:spcPts val="1400"/>
              </a:spcBef>
            </a:pPr>
            <a:r>
              <a:rPr lang="en-US" sz="2200" dirty="0">
                <a:solidFill>
                  <a:schemeClr val="accent3">
                    <a:lumMod val="25000"/>
                  </a:schemeClr>
                </a:solidFill>
              </a:rPr>
              <a:t>The success rate of launches increases over the years.</a:t>
            </a:r>
          </a:p>
          <a:p>
            <a:pPr>
              <a:lnSpc>
                <a:spcPct val="100000"/>
              </a:lnSpc>
              <a:spcBef>
                <a:spcPts val="1400"/>
              </a:spcBef>
            </a:pPr>
            <a:r>
              <a:rPr lang="en-US" sz="2200" dirty="0">
                <a:solidFill>
                  <a:schemeClr val="accent3">
                    <a:lumMod val="25000"/>
                  </a:schemeClr>
                </a:solidFill>
              </a:rPr>
              <a:t>KSC LC-39A has the highest success rate of the launches from all the sites.</a:t>
            </a:r>
          </a:p>
          <a:p>
            <a:pPr>
              <a:lnSpc>
                <a:spcPct val="100000"/>
              </a:lnSpc>
              <a:spcBef>
                <a:spcPts val="1400"/>
              </a:spcBef>
            </a:pPr>
            <a:r>
              <a:rPr lang="en-US" sz="2200" dirty="0">
                <a:solidFill>
                  <a:schemeClr val="accent3">
                    <a:lumMod val="25000"/>
                  </a:schemeClr>
                </a:solidFill>
              </a:rPr>
              <a:t>Orbits ES-L1, GEO, HEO and SSO have 100%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graphicFrame>
        <p:nvGraphicFramePr>
          <p:cNvPr id="15" name="Content Placeholder 2">
            <a:extLst>
              <a:ext uri="{FF2B5EF4-FFF2-40B4-BE49-F238E27FC236}">
                <a16:creationId xmlns:a16="http://schemas.microsoft.com/office/drawing/2014/main" id="{DBB38C8B-9CDA-DC44-BDDB-A3CB0AB2DB34}"/>
              </a:ext>
            </a:extLst>
          </p:cNvPr>
          <p:cNvGraphicFramePr/>
          <p:nvPr>
            <p:extLst>
              <p:ext uri="{D42A27DB-BD31-4B8C-83A1-F6EECF244321}">
                <p14:modId xmlns:p14="http://schemas.microsoft.com/office/powerpoint/2010/main" val="1423735936"/>
              </p:ext>
            </p:extLst>
          </p:nvPr>
        </p:nvGraphicFramePr>
        <p:xfrm>
          <a:off x="644056" y="1724297"/>
          <a:ext cx="10927829" cy="4581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826396" y="586855"/>
            <a:ext cx="4230100"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03158" y="649480"/>
            <a:ext cx="4862447" cy="5546047"/>
          </a:xfrm>
          <a:prstGeom prst="rect">
            <a:avLst/>
          </a:prstGeom>
        </p:spPr>
        <p:txBody>
          <a:bodyPr vert="horz" lIns="91440" tIns="45720" rIns="91440" bIns="45720" rtlCol="0" anchor="ctr">
            <a:normAutofit/>
          </a:bodyPr>
          <a:lstStyle/>
          <a:p>
            <a:pPr marL="0">
              <a:spcBef>
                <a:spcPts val="1400"/>
              </a:spcBef>
            </a:pPr>
            <a:r>
              <a:rPr lang="en-US" sz="1700"/>
              <a:t>Data collection process involved a combination of API requests from SpaceX REST API and Web Scraping data from a table in SpaceX’s Wikipedia entry. We had to use both of these data collection methods in order to get complete information about the launches for a more detailed analysis.</a:t>
            </a:r>
          </a:p>
          <a:p>
            <a:pPr marL="0"/>
            <a:r>
              <a:rPr lang="en-US" sz="1700" b="1"/>
              <a:t>Data Columns are obtained by using SpaceX REST API: </a:t>
            </a:r>
          </a:p>
          <a:p>
            <a:pPr marL="0"/>
            <a:r>
              <a:rPr lang="en-US" sz="1700" b="1"/>
              <a:t>Columns: </a:t>
            </a:r>
            <a:r>
              <a:rPr lang="en-US" sz="1700"/>
              <a:t>FlightNumber, Date, BoosterVersion, PayloadMass, Orbit, LaunchSite, Outcome, Flights, GridFins, Reused, Legs, LandingPad, Block, ReusedCount, Serial, Longitude, Latitude.</a:t>
            </a:r>
          </a:p>
          <a:p>
            <a:pPr marL="0"/>
            <a:r>
              <a:rPr lang="en-US" sz="1700" b="1"/>
              <a:t>Data Columns are obtained by using Wikipedia Web Scraping:</a:t>
            </a:r>
          </a:p>
          <a:p>
            <a:pPr marL="0"/>
            <a:r>
              <a:rPr lang="en-US" sz="1700" b="1"/>
              <a:t>Columns: </a:t>
            </a:r>
            <a:r>
              <a:rPr lang="en-US" sz="1700"/>
              <a:t>Flight No., Launch site, Payload, PayloadMass, Orbit, Customer, LaunchOutcome, Version Booster, Booster landing, Date, Time.</a:t>
            </a:r>
          </a:p>
          <a:p>
            <a:pPr marL="0"/>
            <a:endParaRPr lang="en-US" sz="170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7BBF76ED-EA16-2F78-834C-C6FFA5A8A5E3}"/>
              </a:ext>
            </a:extLst>
          </p:cNvPr>
          <p:cNvSpPr/>
          <p:nvPr/>
        </p:nvSpPr>
        <p:spPr>
          <a:xfrm>
            <a:off x="770010" y="1629508"/>
            <a:ext cx="1841562" cy="18599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D4920550-43D5-567C-6BA7-D2499626C978}"/>
              </a:ext>
            </a:extLst>
          </p:cNvPr>
          <p:cNvSpPr/>
          <p:nvPr/>
        </p:nvSpPr>
        <p:spPr>
          <a:xfrm>
            <a:off x="2745643" y="2213797"/>
            <a:ext cx="721403" cy="549049"/>
          </a:xfrm>
          <a:prstGeom prst="right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F392D03-BA0A-11AC-3946-09813005E72D}"/>
              </a:ext>
            </a:extLst>
          </p:cNvPr>
          <p:cNvSpPr/>
          <p:nvPr/>
        </p:nvSpPr>
        <p:spPr>
          <a:xfrm>
            <a:off x="3581662" y="1629507"/>
            <a:ext cx="1966522" cy="185999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C32136A-EACA-8065-2070-5976FDE04772}"/>
              </a:ext>
            </a:extLst>
          </p:cNvPr>
          <p:cNvSpPr/>
          <p:nvPr/>
        </p:nvSpPr>
        <p:spPr>
          <a:xfrm>
            <a:off x="6501412" y="1602807"/>
            <a:ext cx="1966522" cy="18599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76EDF25-D2DA-0191-2466-39E67421E492}"/>
              </a:ext>
            </a:extLst>
          </p:cNvPr>
          <p:cNvSpPr/>
          <p:nvPr/>
        </p:nvSpPr>
        <p:spPr>
          <a:xfrm>
            <a:off x="9374270" y="1629507"/>
            <a:ext cx="1966522" cy="18600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14A6A782-E4DB-A434-D273-297DB1CFA78A}"/>
              </a:ext>
            </a:extLst>
          </p:cNvPr>
          <p:cNvSpPr/>
          <p:nvPr/>
        </p:nvSpPr>
        <p:spPr>
          <a:xfrm rot="5400000">
            <a:off x="10064455" y="3652336"/>
            <a:ext cx="586151" cy="448066"/>
          </a:xfrm>
          <a:prstGeom prst="right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310792A-871A-847E-1143-BEE1F4C2944E}"/>
              </a:ext>
            </a:extLst>
          </p:cNvPr>
          <p:cNvSpPr/>
          <p:nvPr/>
        </p:nvSpPr>
        <p:spPr>
          <a:xfrm>
            <a:off x="770010" y="4263232"/>
            <a:ext cx="1937651" cy="185999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5DF731D6-3398-563E-75DF-57326A76FA7E}"/>
              </a:ext>
            </a:extLst>
          </p:cNvPr>
          <p:cNvSpPr/>
          <p:nvPr/>
        </p:nvSpPr>
        <p:spPr>
          <a:xfrm>
            <a:off x="3657424" y="4263232"/>
            <a:ext cx="1937652" cy="185999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F94AB81-86CE-EC78-E337-7B0D2E93E7C3}"/>
              </a:ext>
            </a:extLst>
          </p:cNvPr>
          <p:cNvSpPr/>
          <p:nvPr/>
        </p:nvSpPr>
        <p:spPr>
          <a:xfrm>
            <a:off x="6456658" y="4263232"/>
            <a:ext cx="1966522" cy="185999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8DAC6583-14F0-26CB-1D16-28CBC0471205}"/>
              </a:ext>
            </a:extLst>
          </p:cNvPr>
          <p:cNvSpPr/>
          <p:nvPr/>
        </p:nvSpPr>
        <p:spPr>
          <a:xfrm>
            <a:off x="9377004" y="4263231"/>
            <a:ext cx="1966378" cy="185999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CD4A9F-ADA5-8EFA-646A-8205EAD47015}"/>
              </a:ext>
            </a:extLst>
          </p:cNvPr>
          <p:cNvSpPr txBox="1"/>
          <p:nvPr/>
        </p:nvSpPr>
        <p:spPr>
          <a:xfrm>
            <a:off x="1010974" y="1958494"/>
            <a:ext cx="1561290" cy="1200329"/>
          </a:xfrm>
          <a:prstGeom prst="rect">
            <a:avLst/>
          </a:prstGeom>
          <a:noFill/>
        </p:spPr>
        <p:txBody>
          <a:bodyPr wrap="square" rtlCol="0">
            <a:spAutoFit/>
          </a:bodyPr>
          <a:lstStyle/>
          <a:p>
            <a:pPr algn="just"/>
            <a:r>
              <a:rPr lang="en-US" dirty="0"/>
              <a:t>Requesting</a:t>
            </a:r>
          </a:p>
          <a:p>
            <a:pPr algn="just"/>
            <a:r>
              <a:rPr lang="en-US" dirty="0"/>
              <a:t>rocket launch</a:t>
            </a:r>
          </a:p>
          <a:p>
            <a:pPr algn="just"/>
            <a:r>
              <a:rPr lang="en-US" dirty="0"/>
              <a:t>data from</a:t>
            </a:r>
          </a:p>
          <a:p>
            <a:pPr algn="just"/>
            <a:r>
              <a:rPr lang="en-US" dirty="0"/>
              <a:t>SpaceX API</a:t>
            </a:r>
          </a:p>
        </p:txBody>
      </p:sp>
      <p:sp>
        <p:nvSpPr>
          <p:cNvPr id="24" name="Arrow: Right 23">
            <a:extLst>
              <a:ext uri="{FF2B5EF4-FFF2-40B4-BE49-F238E27FC236}">
                <a16:creationId xmlns:a16="http://schemas.microsoft.com/office/drawing/2014/main" id="{5AF79078-4367-15A4-6EA7-91C147B75511}"/>
              </a:ext>
            </a:extLst>
          </p:cNvPr>
          <p:cNvSpPr/>
          <p:nvPr/>
        </p:nvSpPr>
        <p:spPr>
          <a:xfrm>
            <a:off x="5688815" y="2213797"/>
            <a:ext cx="721403" cy="549049"/>
          </a:xfrm>
          <a:prstGeom prst="right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996C8E2B-A3D1-2FB8-F693-0E301183142B}"/>
              </a:ext>
            </a:extLst>
          </p:cNvPr>
          <p:cNvSpPr/>
          <p:nvPr/>
        </p:nvSpPr>
        <p:spPr>
          <a:xfrm>
            <a:off x="8597830" y="2196214"/>
            <a:ext cx="721403" cy="549049"/>
          </a:xfrm>
          <a:prstGeom prst="right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F40BEA86-3624-C486-3AD7-92DBB1E4EDFB}"/>
              </a:ext>
            </a:extLst>
          </p:cNvPr>
          <p:cNvSpPr/>
          <p:nvPr/>
        </p:nvSpPr>
        <p:spPr>
          <a:xfrm rot="10800000">
            <a:off x="2826039" y="4918706"/>
            <a:ext cx="716795" cy="549048"/>
          </a:xfrm>
          <a:prstGeom prst="right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24EFD802-C998-B169-1C39-7A33292265CC}"/>
              </a:ext>
            </a:extLst>
          </p:cNvPr>
          <p:cNvSpPr/>
          <p:nvPr/>
        </p:nvSpPr>
        <p:spPr>
          <a:xfrm rot="10800000">
            <a:off x="5654433" y="4907735"/>
            <a:ext cx="721403" cy="549049"/>
          </a:xfrm>
          <a:prstGeom prst="right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BF833D5A-1681-E024-DD8F-D672C59638C0}"/>
              </a:ext>
            </a:extLst>
          </p:cNvPr>
          <p:cNvSpPr/>
          <p:nvPr/>
        </p:nvSpPr>
        <p:spPr>
          <a:xfrm rot="10800000">
            <a:off x="8560875" y="4907736"/>
            <a:ext cx="721403" cy="549049"/>
          </a:xfrm>
          <a:prstGeom prst="right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89218B7-BEEA-69CE-E714-5D83C6EB107D}"/>
              </a:ext>
            </a:extLst>
          </p:cNvPr>
          <p:cNvSpPr txBox="1"/>
          <p:nvPr/>
        </p:nvSpPr>
        <p:spPr>
          <a:xfrm>
            <a:off x="3713621" y="1794142"/>
            <a:ext cx="1848525" cy="1477328"/>
          </a:xfrm>
          <a:prstGeom prst="rect">
            <a:avLst/>
          </a:prstGeom>
          <a:noFill/>
        </p:spPr>
        <p:txBody>
          <a:bodyPr wrap="square" rtlCol="0">
            <a:spAutoFit/>
          </a:bodyPr>
          <a:lstStyle/>
          <a:p>
            <a:pPr algn="just"/>
            <a:r>
              <a:rPr lang="en-US" sz="1500" dirty="0"/>
              <a:t>Decoding the</a:t>
            </a:r>
          </a:p>
          <a:p>
            <a:pPr algn="just"/>
            <a:r>
              <a:rPr lang="en-US" sz="1500" dirty="0"/>
              <a:t>response content</a:t>
            </a:r>
          </a:p>
          <a:p>
            <a:pPr algn="just"/>
            <a:r>
              <a:rPr lang="en-US" sz="1500" dirty="0"/>
              <a:t>using .json() and</a:t>
            </a:r>
          </a:p>
          <a:p>
            <a:pPr algn="just"/>
            <a:r>
              <a:rPr lang="en-US" sz="1500" dirty="0"/>
              <a:t>turning it into a</a:t>
            </a:r>
          </a:p>
          <a:p>
            <a:pPr algn="just"/>
            <a:r>
              <a:rPr lang="en-US" sz="1500" dirty="0"/>
              <a:t>data frame using</a:t>
            </a:r>
          </a:p>
          <a:p>
            <a:pPr algn="just"/>
            <a:r>
              <a:rPr lang="en-US" sz="1500" dirty="0"/>
              <a:t>.json_normalize()</a:t>
            </a:r>
          </a:p>
        </p:txBody>
      </p:sp>
      <p:sp>
        <p:nvSpPr>
          <p:cNvPr id="30" name="TextBox 29">
            <a:extLst>
              <a:ext uri="{FF2B5EF4-FFF2-40B4-BE49-F238E27FC236}">
                <a16:creationId xmlns:a16="http://schemas.microsoft.com/office/drawing/2014/main" id="{6A11284D-5EC2-30E0-0744-4ECF5212D7F9}"/>
              </a:ext>
            </a:extLst>
          </p:cNvPr>
          <p:cNvSpPr txBox="1"/>
          <p:nvPr/>
        </p:nvSpPr>
        <p:spPr>
          <a:xfrm>
            <a:off x="6597786" y="1794142"/>
            <a:ext cx="1776359" cy="1477328"/>
          </a:xfrm>
          <a:prstGeom prst="rect">
            <a:avLst/>
          </a:prstGeom>
          <a:noFill/>
        </p:spPr>
        <p:txBody>
          <a:bodyPr wrap="square" rtlCol="0">
            <a:spAutoFit/>
          </a:bodyPr>
          <a:lstStyle/>
          <a:p>
            <a:pPr algn="just"/>
            <a:r>
              <a:rPr lang="en-US" sz="1500" dirty="0"/>
              <a:t>Requesting needed information about the launches from SpaceX API by applying custom functions</a:t>
            </a:r>
          </a:p>
        </p:txBody>
      </p:sp>
      <p:sp>
        <p:nvSpPr>
          <p:cNvPr id="31" name="TextBox 30">
            <a:extLst>
              <a:ext uri="{FF2B5EF4-FFF2-40B4-BE49-F238E27FC236}">
                <a16:creationId xmlns:a16="http://schemas.microsoft.com/office/drawing/2014/main" id="{ADD7922E-0719-6BE9-1579-328E4DEF0CCE}"/>
              </a:ext>
            </a:extLst>
          </p:cNvPr>
          <p:cNvSpPr txBox="1"/>
          <p:nvPr/>
        </p:nvSpPr>
        <p:spPr>
          <a:xfrm>
            <a:off x="9446357" y="2079872"/>
            <a:ext cx="1839254" cy="923330"/>
          </a:xfrm>
          <a:prstGeom prst="rect">
            <a:avLst/>
          </a:prstGeom>
          <a:noFill/>
        </p:spPr>
        <p:txBody>
          <a:bodyPr wrap="square" rtlCol="0">
            <a:spAutoFit/>
          </a:bodyPr>
          <a:lstStyle/>
          <a:p>
            <a:r>
              <a:rPr lang="en-US" dirty="0"/>
              <a:t>Constructing data</a:t>
            </a:r>
          </a:p>
          <a:p>
            <a:r>
              <a:rPr lang="en-US" dirty="0"/>
              <a:t>we have obtained</a:t>
            </a:r>
          </a:p>
          <a:p>
            <a:r>
              <a:rPr lang="en-US" dirty="0"/>
              <a:t>into a dictionary</a:t>
            </a:r>
          </a:p>
        </p:txBody>
      </p:sp>
      <p:sp>
        <p:nvSpPr>
          <p:cNvPr id="32" name="TextBox 31">
            <a:extLst>
              <a:ext uri="{FF2B5EF4-FFF2-40B4-BE49-F238E27FC236}">
                <a16:creationId xmlns:a16="http://schemas.microsoft.com/office/drawing/2014/main" id="{609DC26F-EEF2-D41D-3D9A-0DD32C8330CE}"/>
              </a:ext>
            </a:extLst>
          </p:cNvPr>
          <p:cNvSpPr txBox="1"/>
          <p:nvPr/>
        </p:nvSpPr>
        <p:spPr>
          <a:xfrm>
            <a:off x="9365962" y="4852201"/>
            <a:ext cx="2056028" cy="615553"/>
          </a:xfrm>
          <a:prstGeom prst="rect">
            <a:avLst/>
          </a:prstGeom>
          <a:noFill/>
        </p:spPr>
        <p:txBody>
          <a:bodyPr wrap="square" rtlCol="0">
            <a:spAutoFit/>
          </a:bodyPr>
          <a:lstStyle/>
          <a:p>
            <a:r>
              <a:rPr lang="en-US" sz="1700" dirty="0"/>
              <a:t>Creating a dataframe</a:t>
            </a:r>
          </a:p>
          <a:p>
            <a:r>
              <a:rPr lang="en-US" sz="1700" dirty="0"/>
              <a:t>from the dictionary</a:t>
            </a:r>
          </a:p>
        </p:txBody>
      </p:sp>
      <p:sp>
        <p:nvSpPr>
          <p:cNvPr id="33" name="TextBox 32">
            <a:extLst>
              <a:ext uri="{FF2B5EF4-FFF2-40B4-BE49-F238E27FC236}">
                <a16:creationId xmlns:a16="http://schemas.microsoft.com/office/drawing/2014/main" id="{BA45326A-8576-5E7E-9DAC-902E0BC56D50}"/>
              </a:ext>
            </a:extLst>
          </p:cNvPr>
          <p:cNvSpPr txBox="1"/>
          <p:nvPr/>
        </p:nvSpPr>
        <p:spPr>
          <a:xfrm>
            <a:off x="6423339" y="4754648"/>
            <a:ext cx="2053852" cy="877163"/>
          </a:xfrm>
          <a:prstGeom prst="rect">
            <a:avLst/>
          </a:prstGeom>
          <a:noFill/>
        </p:spPr>
        <p:txBody>
          <a:bodyPr wrap="square" rtlCol="0">
            <a:spAutoFit/>
          </a:bodyPr>
          <a:lstStyle/>
          <a:p>
            <a:r>
              <a:rPr lang="en-US" sz="1700" dirty="0"/>
              <a:t>Filtering the data-frame to only include Falcon 9 launches</a:t>
            </a:r>
          </a:p>
        </p:txBody>
      </p:sp>
      <p:sp>
        <p:nvSpPr>
          <p:cNvPr id="34" name="TextBox 33">
            <a:extLst>
              <a:ext uri="{FF2B5EF4-FFF2-40B4-BE49-F238E27FC236}">
                <a16:creationId xmlns:a16="http://schemas.microsoft.com/office/drawing/2014/main" id="{CE6E390B-7B5F-5977-2706-49E2B7980E90}"/>
              </a:ext>
            </a:extLst>
          </p:cNvPr>
          <p:cNvSpPr txBox="1"/>
          <p:nvPr/>
        </p:nvSpPr>
        <p:spPr>
          <a:xfrm>
            <a:off x="3746551" y="4487521"/>
            <a:ext cx="1848525" cy="1400383"/>
          </a:xfrm>
          <a:prstGeom prst="rect">
            <a:avLst/>
          </a:prstGeom>
          <a:noFill/>
        </p:spPr>
        <p:txBody>
          <a:bodyPr wrap="square" rtlCol="0">
            <a:spAutoFit/>
          </a:bodyPr>
          <a:lstStyle/>
          <a:p>
            <a:r>
              <a:rPr lang="en-US" sz="1700" dirty="0"/>
              <a:t>Replacing missing</a:t>
            </a:r>
          </a:p>
          <a:p>
            <a:r>
              <a:rPr lang="en-US" sz="1700" dirty="0"/>
              <a:t>values of Payload</a:t>
            </a:r>
          </a:p>
          <a:p>
            <a:r>
              <a:rPr lang="en-US" sz="1700" dirty="0"/>
              <a:t>Mass column with</a:t>
            </a:r>
          </a:p>
          <a:p>
            <a:r>
              <a:rPr lang="en-US" sz="1700" dirty="0"/>
              <a:t>calculated .mean()</a:t>
            </a:r>
          </a:p>
          <a:p>
            <a:r>
              <a:rPr lang="en-US" sz="1700" dirty="0"/>
              <a:t>for this column</a:t>
            </a:r>
          </a:p>
        </p:txBody>
      </p:sp>
      <p:sp>
        <p:nvSpPr>
          <p:cNvPr id="35" name="TextBox 34">
            <a:extLst>
              <a:ext uri="{FF2B5EF4-FFF2-40B4-BE49-F238E27FC236}">
                <a16:creationId xmlns:a16="http://schemas.microsoft.com/office/drawing/2014/main" id="{657037B7-5328-760F-1767-78631EA39063}"/>
              </a:ext>
            </a:extLst>
          </p:cNvPr>
          <p:cNvSpPr txBox="1"/>
          <p:nvPr/>
        </p:nvSpPr>
        <p:spPr>
          <a:xfrm>
            <a:off x="831367" y="4845623"/>
            <a:ext cx="1933589" cy="646331"/>
          </a:xfrm>
          <a:prstGeom prst="rect">
            <a:avLst/>
          </a:prstGeom>
          <a:noFill/>
        </p:spPr>
        <p:txBody>
          <a:bodyPr wrap="square" rtlCol="0">
            <a:spAutoFit/>
          </a:bodyPr>
          <a:lstStyle/>
          <a:p>
            <a:r>
              <a:rPr lang="en-US" dirty="0"/>
              <a:t>Exporting the data</a:t>
            </a:r>
          </a:p>
          <a:p>
            <a:r>
              <a:rPr lang="en-US" dirty="0"/>
              <a:t>to CSV</a:t>
            </a:r>
          </a:p>
        </p:txBody>
      </p:sp>
      <p:sp>
        <p:nvSpPr>
          <p:cNvPr id="3" name="TextBox 2">
            <a:extLst>
              <a:ext uri="{FF2B5EF4-FFF2-40B4-BE49-F238E27FC236}">
                <a16:creationId xmlns:a16="http://schemas.microsoft.com/office/drawing/2014/main" id="{5296D19B-297A-2B4A-AE6F-58D8D5B808A6}"/>
              </a:ext>
            </a:extLst>
          </p:cNvPr>
          <p:cNvSpPr txBox="1"/>
          <p:nvPr/>
        </p:nvSpPr>
        <p:spPr>
          <a:xfrm>
            <a:off x="4085900" y="6295707"/>
            <a:ext cx="3927231" cy="369332"/>
          </a:xfrm>
          <a:prstGeom prst="rect">
            <a:avLst/>
          </a:prstGeom>
          <a:noFill/>
        </p:spPr>
        <p:txBody>
          <a:bodyPr wrap="square" rtlCol="0">
            <a:spAutoFit/>
          </a:bodyPr>
          <a:lstStyle/>
          <a:p>
            <a:pPr algn="ctr"/>
            <a:r>
              <a:rPr lang="en-US" dirty="0">
                <a:hlinkClick r:id="rId3"/>
              </a:rPr>
              <a:t>GitHub URL: Data Collection SpaceX API</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9416663-DA03-6DB9-FD9E-452AA0ACB6F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AB9CC26-F4BF-A256-B0E9-DC59F3BE7A76}"/>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DF18D875-00DE-914C-F011-0958FBA8F4A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p>
        </p:txBody>
      </p:sp>
      <p:sp>
        <p:nvSpPr>
          <p:cNvPr id="2" name="Rectangle: Rounded Corners 1">
            <a:extLst>
              <a:ext uri="{FF2B5EF4-FFF2-40B4-BE49-F238E27FC236}">
                <a16:creationId xmlns:a16="http://schemas.microsoft.com/office/drawing/2014/main" id="{03EBFDED-FCCF-D7AC-D304-1DF0A98A8CCD}"/>
              </a:ext>
            </a:extLst>
          </p:cNvPr>
          <p:cNvSpPr/>
          <p:nvPr/>
        </p:nvSpPr>
        <p:spPr>
          <a:xfrm>
            <a:off x="770010" y="1629508"/>
            <a:ext cx="1841562" cy="18599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A8C05030-4725-6F6A-73FF-161541DE9C03}"/>
              </a:ext>
            </a:extLst>
          </p:cNvPr>
          <p:cNvSpPr/>
          <p:nvPr/>
        </p:nvSpPr>
        <p:spPr>
          <a:xfrm>
            <a:off x="2745643" y="2213797"/>
            <a:ext cx="721403" cy="549049"/>
          </a:xfrm>
          <a:prstGeom prst="right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95D617A-12D8-527D-127B-9DFCFFB7A673}"/>
              </a:ext>
            </a:extLst>
          </p:cNvPr>
          <p:cNvSpPr/>
          <p:nvPr/>
        </p:nvSpPr>
        <p:spPr>
          <a:xfrm>
            <a:off x="3581662" y="1629507"/>
            <a:ext cx="1966522" cy="185999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47A83B85-F4F6-619F-016B-B57B252298EF}"/>
              </a:ext>
            </a:extLst>
          </p:cNvPr>
          <p:cNvSpPr/>
          <p:nvPr/>
        </p:nvSpPr>
        <p:spPr>
          <a:xfrm>
            <a:off x="6501412" y="1602807"/>
            <a:ext cx="1966522" cy="18599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AA2B17E3-D62B-EDF7-92FE-DD5479E19821}"/>
              </a:ext>
            </a:extLst>
          </p:cNvPr>
          <p:cNvSpPr/>
          <p:nvPr/>
        </p:nvSpPr>
        <p:spPr>
          <a:xfrm>
            <a:off x="770010" y="4263232"/>
            <a:ext cx="1937651" cy="185999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A7CF005-4D77-E402-E24F-A9B2E8532F14}"/>
              </a:ext>
            </a:extLst>
          </p:cNvPr>
          <p:cNvSpPr/>
          <p:nvPr/>
        </p:nvSpPr>
        <p:spPr>
          <a:xfrm>
            <a:off x="3657424" y="4263232"/>
            <a:ext cx="1937652" cy="185999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09883EFB-E4A0-3EAB-373D-121E6349AE47}"/>
              </a:ext>
            </a:extLst>
          </p:cNvPr>
          <p:cNvSpPr/>
          <p:nvPr/>
        </p:nvSpPr>
        <p:spPr>
          <a:xfrm>
            <a:off x="6456658" y="4263232"/>
            <a:ext cx="1966522" cy="185999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3C807CD-4B9E-0C7B-8E3F-5C247B27EE88}"/>
              </a:ext>
            </a:extLst>
          </p:cNvPr>
          <p:cNvSpPr/>
          <p:nvPr/>
        </p:nvSpPr>
        <p:spPr>
          <a:xfrm>
            <a:off x="9455612" y="2894649"/>
            <a:ext cx="1966378" cy="185999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1035E74-7D9E-BA4E-DDBB-B068F476B48D}"/>
              </a:ext>
            </a:extLst>
          </p:cNvPr>
          <p:cNvSpPr txBox="1"/>
          <p:nvPr/>
        </p:nvSpPr>
        <p:spPr>
          <a:xfrm>
            <a:off x="1010974" y="1958494"/>
            <a:ext cx="1561290" cy="1200329"/>
          </a:xfrm>
          <a:prstGeom prst="rect">
            <a:avLst/>
          </a:prstGeom>
          <a:noFill/>
        </p:spPr>
        <p:txBody>
          <a:bodyPr wrap="square" rtlCol="0">
            <a:spAutoFit/>
          </a:bodyPr>
          <a:lstStyle/>
          <a:p>
            <a:pPr algn="just"/>
            <a:r>
              <a:rPr lang="en-US" dirty="0"/>
              <a:t>Requesting</a:t>
            </a:r>
          </a:p>
          <a:p>
            <a:pPr algn="just"/>
            <a:r>
              <a:rPr lang="en-US" dirty="0"/>
              <a:t>rocket launch</a:t>
            </a:r>
          </a:p>
          <a:p>
            <a:pPr algn="just"/>
            <a:r>
              <a:rPr lang="en-US" dirty="0"/>
              <a:t>data from</a:t>
            </a:r>
          </a:p>
          <a:p>
            <a:pPr algn="just"/>
            <a:r>
              <a:rPr lang="en-US" dirty="0"/>
              <a:t>Wikipedia</a:t>
            </a:r>
          </a:p>
        </p:txBody>
      </p:sp>
      <p:sp>
        <p:nvSpPr>
          <p:cNvPr id="24" name="Arrow: Right 23">
            <a:extLst>
              <a:ext uri="{FF2B5EF4-FFF2-40B4-BE49-F238E27FC236}">
                <a16:creationId xmlns:a16="http://schemas.microsoft.com/office/drawing/2014/main" id="{D742E2A9-36BC-793C-6EDF-23995D6A6B4E}"/>
              </a:ext>
            </a:extLst>
          </p:cNvPr>
          <p:cNvSpPr/>
          <p:nvPr/>
        </p:nvSpPr>
        <p:spPr>
          <a:xfrm>
            <a:off x="5688815" y="2213797"/>
            <a:ext cx="721403" cy="549049"/>
          </a:xfrm>
          <a:prstGeom prst="right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8EACF7AD-8F6D-D553-8D26-BAD5233228EA}"/>
              </a:ext>
            </a:extLst>
          </p:cNvPr>
          <p:cNvSpPr/>
          <p:nvPr/>
        </p:nvSpPr>
        <p:spPr>
          <a:xfrm rot="1625984">
            <a:off x="8662713" y="2539559"/>
            <a:ext cx="721403" cy="549049"/>
          </a:xfrm>
          <a:prstGeom prst="right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81D2BCCB-C804-4BCE-39F0-0B408EB23279}"/>
              </a:ext>
            </a:extLst>
          </p:cNvPr>
          <p:cNvSpPr/>
          <p:nvPr/>
        </p:nvSpPr>
        <p:spPr>
          <a:xfrm rot="10800000">
            <a:off x="2826039" y="4918706"/>
            <a:ext cx="716795" cy="549048"/>
          </a:xfrm>
          <a:prstGeom prst="right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338F8DFF-49F4-8826-2D89-5F3D41D192BB}"/>
              </a:ext>
            </a:extLst>
          </p:cNvPr>
          <p:cNvSpPr/>
          <p:nvPr/>
        </p:nvSpPr>
        <p:spPr>
          <a:xfrm rot="10800000">
            <a:off x="5654433" y="4907735"/>
            <a:ext cx="721403" cy="549049"/>
          </a:xfrm>
          <a:prstGeom prst="right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0CDB4D5D-2C18-E15B-6380-784F20A677E3}"/>
              </a:ext>
            </a:extLst>
          </p:cNvPr>
          <p:cNvSpPr/>
          <p:nvPr/>
        </p:nvSpPr>
        <p:spPr>
          <a:xfrm rot="9232067">
            <a:off x="8613291" y="4571099"/>
            <a:ext cx="721403" cy="549049"/>
          </a:xfrm>
          <a:prstGeom prst="right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B41BD07-E9A5-E41A-2273-61F053CF7372}"/>
              </a:ext>
            </a:extLst>
          </p:cNvPr>
          <p:cNvSpPr txBox="1"/>
          <p:nvPr/>
        </p:nvSpPr>
        <p:spPr>
          <a:xfrm>
            <a:off x="3821640" y="1905628"/>
            <a:ext cx="1556167" cy="1323439"/>
          </a:xfrm>
          <a:prstGeom prst="rect">
            <a:avLst/>
          </a:prstGeom>
          <a:noFill/>
        </p:spPr>
        <p:txBody>
          <a:bodyPr wrap="square" rtlCol="0">
            <a:spAutoFit/>
          </a:bodyPr>
          <a:lstStyle/>
          <a:p>
            <a:pPr algn="just"/>
            <a:r>
              <a:rPr lang="en-US" sz="1600" dirty="0"/>
              <a:t>Creating a</a:t>
            </a:r>
          </a:p>
          <a:p>
            <a:pPr algn="just"/>
            <a:r>
              <a:rPr lang="en-US" sz="1600" dirty="0"/>
              <a:t>BeautifulSoup object</a:t>
            </a:r>
          </a:p>
          <a:p>
            <a:pPr algn="just"/>
            <a:r>
              <a:rPr lang="en-US" sz="1600" dirty="0"/>
              <a:t>from the HTML</a:t>
            </a:r>
          </a:p>
          <a:p>
            <a:pPr algn="just"/>
            <a:r>
              <a:rPr lang="en-US" sz="1600" dirty="0"/>
              <a:t>response</a:t>
            </a:r>
          </a:p>
        </p:txBody>
      </p:sp>
      <p:sp>
        <p:nvSpPr>
          <p:cNvPr id="30" name="TextBox 29">
            <a:extLst>
              <a:ext uri="{FF2B5EF4-FFF2-40B4-BE49-F238E27FC236}">
                <a16:creationId xmlns:a16="http://schemas.microsoft.com/office/drawing/2014/main" id="{A010C22B-18C0-82A1-0564-6F9F9C4956D8}"/>
              </a:ext>
            </a:extLst>
          </p:cNvPr>
          <p:cNvSpPr txBox="1"/>
          <p:nvPr/>
        </p:nvSpPr>
        <p:spPr>
          <a:xfrm>
            <a:off x="6613718" y="1865073"/>
            <a:ext cx="1776359" cy="1323439"/>
          </a:xfrm>
          <a:prstGeom prst="rect">
            <a:avLst/>
          </a:prstGeom>
          <a:noFill/>
        </p:spPr>
        <p:txBody>
          <a:bodyPr wrap="square" rtlCol="0">
            <a:spAutoFit/>
          </a:bodyPr>
          <a:lstStyle/>
          <a:p>
            <a:pPr algn="just"/>
            <a:r>
              <a:rPr lang="en-US" sz="1600" dirty="0"/>
              <a:t>Extracting</a:t>
            </a:r>
          </a:p>
          <a:p>
            <a:pPr algn="just"/>
            <a:r>
              <a:rPr lang="en-US" sz="1600" dirty="0"/>
              <a:t>all column names</a:t>
            </a:r>
          </a:p>
          <a:p>
            <a:pPr algn="just"/>
            <a:r>
              <a:rPr lang="en-US" sz="1600" dirty="0"/>
              <a:t>from the HTML table</a:t>
            </a:r>
          </a:p>
          <a:p>
            <a:pPr algn="just"/>
            <a:r>
              <a:rPr lang="en-US" sz="1600" dirty="0"/>
              <a:t>header</a:t>
            </a:r>
          </a:p>
        </p:txBody>
      </p:sp>
      <p:sp>
        <p:nvSpPr>
          <p:cNvPr id="32" name="TextBox 31">
            <a:extLst>
              <a:ext uri="{FF2B5EF4-FFF2-40B4-BE49-F238E27FC236}">
                <a16:creationId xmlns:a16="http://schemas.microsoft.com/office/drawing/2014/main" id="{8ED60A28-0F49-737C-C44D-4AB5F0AC0803}"/>
              </a:ext>
            </a:extLst>
          </p:cNvPr>
          <p:cNvSpPr txBox="1"/>
          <p:nvPr/>
        </p:nvSpPr>
        <p:spPr>
          <a:xfrm>
            <a:off x="9551701" y="3393821"/>
            <a:ext cx="1870289" cy="877163"/>
          </a:xfrm>
          <a:prstGeom prst="rect">
            <a:avLst/>
          </a:prstGeom>
          <a:noFill/>
        </p:spPr>
        <p:txBody>
          <a:bodyPr wrap="square" rtlCol="0">
            <a:spAutoFit/>
          </a:bodyPr>
          <a:lstStyle/>
          <a:p>
            <a:r>
              <a:rPr lang="en-US" sz="1700" dirty="0"/>
              <a:t>Collecting the data</a:t>
            </a:r>
          </a:p>
          <a:p>
            <a:r>
              <a:rPr lang="en-US" sz="1700" dirty="0"/>
              <a:t>by parsing</a:t>
            </a:r>
          </a:p>
          <a:p>
            <a:r>
              <a:rPr lang="en-US" sz="1700" dirty="0"/>
              <a:t>HTML tables</a:t>
            </a:r>
          </a:p>
        </p:txBody>
      </p:sp>
      <p:sp>
        <p:nvSpPr>
          <p:cNvPr id="33" name="TextBox 32">
            <a:extLst>
              <a:ext uri="{FF2B5EF4-FFF2-40B4-BE49-F238E27FC236}">
                <a16:creationId xmlns:a16="http://schemas.microsoft.com/office/drawing/2014/main" id="{2C7E63B9-30AF-4E88-6C5D-FBD4A0F58417}"/>
              </a:ext>
            </a:extLst>
          </p:cNvPr>
          <p:cNvSpPr txBox="1"/>
          <p:nvPr/>
        </p:nvSpPr>
        <p:spPr>
          <a:xfrm>
            <a:off x="6560410" y="4795907"/>
            <a:ext cx="1848525" cy="877163"/>
          </a:xfrm>
          <a:prstGeom prst="rect">
            <a:avLst/>
          </a:prstGeom>
          <a:noFill/>
        </p:spPr>
        <p:txBody>
          <a:bodyPr wrap="square" rtlCol="0">
            <a:spAutoFit/>
          </a:bodyPr>
          <a:lstStyle/>
          <a:p>
            <a:r>
              <a:rPr lang="en-US" sz="1700" dirty="0"/>
              <a:t>Constructing data</a:t>
            </a:r>
          </a:p>
          <a:p>
            <a:r>
              <a:rPr lang="en-US" sz="1700" dirty="0"/>
              <a:t>we have obtained</a:t>
            </a:r>
          </a:p>
          <a:p>
            <a:r>
              <a:rPr lang="en-US" sz="1700" dirty="0"/>
              <a:t>into a dictionary</a:t>
            </a:r>
          </a:p>
        </p:txBody>
      </p:sp>
      <p:sp>
        <p:nvSpPr>
          <p:cNvPr id="34" name="TextBox 33">
            <a:extLst>
              <a:ext uri="{FF2B5EF4-FFF2-40B4-BE49-F238E27FC236}">
                <a16:creationId xmlns:a16="http://schemas.microsoft.com/office/drawing/2014/main" id="{D95B683F-4A58-5084-B466-652CD15973F9}"/>
              </a:ext>
            </a:extLst>
          </p:cNvPr>
          <p:cNvSpPr txBox="1"/>
          <p:nvPr/>
        </p:nvSpPr>
        <p:spPr>
          <a:xfrm>
            <a:off x="3709676" y="4726717"/>
            <a:ext cx="1907880" cy="877163"/>
          </a:xfrm>
          <a:prstGeom prst="rect">
            <a:avLst/>
          </a:prstGeom>
          <a:noFill/>
        </p:spPr>
        <p:txBody>
          <a:bodyPr wrap="square" rtlCol="0">
            <a:spAutoFit/>
          </a:bodyPr>
          <a:lstStyle/>
          <a:p>
            <a:r>
              <a:rPr lang="en-US" sz="1700" dirty="0"/>
              <a:t>Creating a dataframe</a:t>
            </a:r>
          </a:p>
          <a:p>
            <a:r>
              <a:rPr lang="en-US" sz="1700" dirty="0"/>
              <a:t>from the dictionary</a:t>
            </a:r>
          </a:p>
        </p:txBody>
      </p:sp>
      <p:sp>
        <p:nvSpPr>
          <p:cNvPr id="35" name="TextBox 34">
            <a:extLst>
              <a:ext uri="{FF2B5EF4-FFF2-40B4-BE49-F238E27FC236}">
                <a16:creationId xmlns:a16="http://schemas.microsoft.com/office/drawing/2014/main" id="{88E8B411-04B3-82E8-5C0E-0382C41CA9C0}"/>
              </a:ext>
            </a:extLst>
          </p:cNvPr>
          <p:cNvSpPr txBox="1"/>
          <p:nvPr/>
        </p:nvSpPr>
        <p:spPr>
          <a:xfrm>
            <a:off x="831367" y="4845623"/>
            <a:ext cx="1933589" cy="646331"/>
          </a:xfrm>
          <a:prstGeom prst="rect">
            <a:avLst/>
          </a:prstGeom>
          <a:noFill/>
        </p:spPr>
        <p:txBody>
          <a:bodyPr wrap="square" rtlCol="0">
            <a:spAutoFit/>
          </a:bodyPr>
          <a:lstStyle/>
          <a:p>
            <a:r>
              <a:rPr lang="en-US" dirty="0"/>
              <a:t>Exporting the data</a:t>
            </a:r>
          </a:p>
          <a:p>
            <a:r>
              <a:rPr lang="en-US" dirty="0"/>
              <a:t>to CSV</a:t>
            </a:r>
          </a:p>
        </p:txBody>
      </p:sp>
      <p:sp>
        <p:nvSpPr>
          <p:cNvPr id="3" name="TextBox 2">
            <a:extLst>
              <a:ext uri="{FF2B5EF4-FFF2-40B4-BE49-F238E27FC236}">
                <a16:creationId xmlns:a16="http://schemas.microsoft.com/office/drawing/2014/main" id="{7315FF0D-F2A0-CB3D-A794-5C041A1DE728}"/>
              </a:ext>
            </a:extLst>
          </p:cNvPr>
          <p:cNvSpPr txBox="1"/>
          <p:nvPr/>
        </p:nvSpPr>
        <p:spPr>
          <a:xfrm>
            <a:off x="3551719" y="6269006"/>
            <a:ext cx="4995593" cy="369332"/>
          </a:xfrm>
          <a:prstGeom prst="rect">
            <a:avLst/>
          </a:prstGeom>
          <a:noFill/>
        </p:spPr>
        <p:txBody>
          <a:bodyPr wrap="square" rtlCol="0">
            <a:spAutoFit/>
          </a:bodyPr>
          <a:lstStyle/>
          <a:p>
            <a:r>
              <a:rPr lang="en-US" dirty="0">
                <a:hlinkClick r:id="rId3"/>
              </a:rPr>
              <a:t>GitHub URL: Data Collection through Web Scraping</a:t>
            </a:r>
            <a:endParaRPr lang="en-US" dirty="0"/>
          </a:p>
        </p:txBody>
      </p:sp>
    </p:spTree>
    <p:extLst>
      <p:ext uri="{BB962C8B-B14F-4D97-AF65-F5344CB8AC3E}">
        <p14:creationId xmlns:p14="http://schemas.microsoft.com/office/powerpoint/2010/main" val="306458329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482</TotalTime>
  <Words>2549</Words>
  <Application>Microsoft Office PowerPoint</Application>
  <PresentationFormat>Widescreen</PresentationFormat>
  <Paragraphs>304</Paragraphs>
  <Slides>45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Taha Mah</cp:lastModifiedBy>
  <cp:revision>204</cp:revision>
  <dcterms:created xsi:type="dcterms:W3CDTF">2021-04-29T18:58:34Z</dcterms:created>
  <dcterms:modified xsi:type="dcterms:W3CDTF">2025-05-10T22:39:13Z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